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5" r:id="rId3"/>
    <p:sldMasterId id="2147483687" r:id="rId4"/>
  </p:sldMasterIdLst>
  <p:notesMasterIdLst>
    <p:notesMasterId r:id="rId26"/>
  </p:notesMasterIdLst>
  <p:sldIdLst>
    <p:sldId id="256" r:id="rId5"/>
    <p:sldId id="269" r:id="rId6"/>
    <p:sldId id="311" r:id="rId7"/>
    <p:sldId id="279" r:id="rId8"/>
    <p:sldId id="330" r:id="rId9"/>
    <p:sldId id="331" r:id="rId10"/>
    <p:sldId id="342" r:id="rId11"/>
    <p:sldId id="332" r:id="rId12"/>
    <p:sldId id="335" r:id="rId13"/>
    <p:sldId id="326" r:id="rId14"/>
    <p:sldId id="336" r:id="rId15"/>
    <p:sldId id="329" r:id="rId16"/>
    <p:sldId id="320" r:id="rId17"/>
    <p:sldId id="321" r:id="rId18"/>
    <p:sldId id="322" r:id="rId19"/>
    <p:sldId id="323" r:id="rId20"/>
    <p:sldId id="325" r:id="rId21"/>
    <p:sldId id="340" r:id="rId22"/>
    <p:sldId id="313" r:id="rId23"/>
    <p:sldId id="341" r:id="rId24"/>
    <p:sldId id="31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BCCE6"/>
    <a:srgbClr val="BDE6FF"/>
    <a:srgbClr val="9A5A5E"/>
    <a:srgbClr val="845A5E"/>
    <a:srgbClr val="FF94AE"/>
    <a:srgbClr val="FFFC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415" autoAdjust="0"/>
    <p:restoredTop sz="94660"/>
  </p:normalViewPr>
  <p:slideViewPr>
    <p:cSldViewPr snapToGrid="0">
      <p:cViewPr>
        <p:scale>
          <a:sx n="50" d="100"/>
          <a:sy n="50" d="100"/>
        </p:scale>
        <p:origin x="2688" y="696"/>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071E1-2698-4E30-A167-A9C3DC6631D1}" type="datetimeFigureOut">
              <a:rPr lang="zh-CN" altLang="en-US" smtClean="0"/>
              <a:pPr/>
              <a:t>2023/2/17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970FC-EE57-426B-A49B-30C3011654D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e7f82909b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e7f82909b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54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114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Xin </a:t>
            </a:r>
            <a:r>
              <a:rPr lang="en-US" dirty="0" err="1"/>
              <a:t>chào</a:t>
            </a:r>
            <a:r>
              <a:rPr lang="en-US" dirty="0"/>
              <a:t> </a:t>
            </a:r>
            <a:r>
              <a:rPr lang="en-US" dirty="0" err="1"/>
              <a:t>quý</a:t>
            </a:r>
            <a:r>
              <a:rPr lang="en-US" dirty="0"/>
              <a:t> </a:t>
            </a:r>
            <a:r>
              <a:rPr lang="en-US" dirty="0" err="1"/>
              <a:t>thầy</a:t>
            </a:r>
            <a:r>
              <a:rPr lang="en-US" dirty="0"/>
              <a:t> </a:t>
            </a:r>
            <a:r>
              <a:rPr lang="en-US" dirty="0" err="1"/>
              <a:t>cô</a:t>
            </a:r>
            <a:r>
              <a:rPr lang="en-US" dirty="0"/>
              <a:t> </a:t>
            </a:r>
            <a:r>
              <a:rPr lang="en-US" dirty="0" err="1"/>
              <a:t>đã</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sản</a:t>
            </a:r>
            <a:r>
              <a:rPr lang="en-US" dirty="0"/>
              <a:t> </a:t>
            </a:r>
            <a:r>
              <a:rPr lang="en-US" dirty="0" err="1"/>
              <a:t>phẩm</a:t>
            </a:r>
            <a:r>
              <a:rPr lang="en-US" dirty="0"/>
              <a:t> </a:t>
            </a:r>
            <a:r>
              <a:rPr lang="en-US" dirty="0" err="1"/>
              <a:t>của</a:t>
            </a:r>
            <a:r>
              <a:rPr lang="en-US" dirty="0"/>
              <a:t> </a:t>
            </a:r>
            <a:r>
              <a:rPr lang="en-US" dirty="0" err="1"/>
              <a:t>em</a:t>
            </a:r>
            <a:r>
              <a:rPr lang="en-US" dirty="0"/>
              <a:t> ạ!</a:t>
            </a:r>
          </a:p>
          <a:p>
            <a:r>
              <a:rPr lang="en-US" dirty="0"/>
              <a:t>Game </a:t>
            </a:r>
            <a:r>
              <a:rPr lang="en-US" dirty="0" err="1"/>
              <a:t>trắc</a:t>
            </a:r>
            <a:r>
              <a:rPr lang="en-US" dirty="0"/>
              <a:t> </a:t>
            </a:r>
            <a:r>
              <a:rPr lang="en-US" dirty="0" err="1"/>
              <a:t>nghiệm</a:t>
            </a:r>
            <a:r>
              <a:rPr lang="en-US" dirty="0"/>
              <a:t> </a:t>
            </a:r>
            <a:r>
              <a:rPr lang="en-US" dirty="0" err="1"/>
              <a:t>có</a:t>
            </a:r>
            <a:r>
              <a:rPr lang="en-US" dirty="0"/>
              <a:t> 3 ý A, B, C.</a:t>
            </a:r>
          </a:p>
          <a:p>
            <a:r>
              <a:rPr lang="en-US" dirty="0" err="1"/>
              <a:t>Quý</a:t>
            </a:r>
            <a:r>
              <a:rPr lang="en-US" dirty="0"/>
              <a:t> </a:t>
            </a:r>
            <a:r>
              <a:rPr lang="en-US" dirty="0" err="1"/>
              <a:t>thầy</a:t>
            </a:r>
            <a:r>
              <a:rPr lang="en-US" dirty="0"/>
              <a:t> </a:t>
            </a:r>
            <a:r>
              <a:rPr lang="en-US" dirty="0" err="1"/>
              <a:t>cô</a:t>
            </a:r>
            <a:r>
              <a:rPr lang="en-US" dirty="0"/>
              <a:t> </a:t>
            </a:r>
            <a:r>
              <a:rPr lang="en-US" dirty="0" err="1"/>
              <a:t>sẽ</a:t>
            </a:r>
            <a:r>
              <a:rPr lang="en-US" dirty="0"/>
              <a:t> </a:t>
            </a:r>
            <a:r>
              <a:rPr lang="en-US" dirty="0" err="1"/>
              <a:t>gõ</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vào</a:t>
            </a:r>
            <a:r>
              <a:rPr lang="en-US" dirty="0"/>
              <a:t> ô CORRECT ANSWER, </a:t>
            </a:r>
            <a:r>
              <a:rPr lang="en-US" dirty="0" err="1"/>
              <a:t>đáp</a:t>
            </a:r>
            <a:r>
              <a:rPr lang="en-US" dirty="0"/>
              <a:t> </a:t>
            </a:r>
            <a:r>
              <a:rPr lang="en-US" dirty="0" err="1"/>
              <a:t>án</a:t>
            </a:r>
            <a:r>
              <a:rPr lang="en-US" dirty="0"/>
              <a:t> </a:t>
            </a:r>
            <a:r>
              <a:rPr lang="en-US" dirty="0" err="1"/>
              <a:t>sai</a:t>
            </a:r>
            <a:r>
              <a:rPr lang="en-US" dirty="0"/>
              <a:t> </a:t>
            </a:r>
            <a:r>
              <a:rPr lang="en-US" dirty="0" err="1"/>
              <a:t>vào</a:t>
            </a:r>
            <a:r>
              <a:rPr lang="en-US" dirty="0"/>
              <a:t> ô WRONG ANSWER.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379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841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1086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96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972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7050A-8175-492E-9DDF-FB9B86E92E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896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4998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e92ba2daf5_0_19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e92ba2daf5_0_19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56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ge92ba2daf5_0_19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7" name="Google Shape;1287;ge92ba2daf5_0_19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770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e91413284e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e91413284e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6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e7f82909be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e7f82909be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03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19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95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533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e91413284e_0_1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e91413284e_0_1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11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2023/2/17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2023/2/17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2023/2/17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2023/2/17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2023/2/17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2023/2/17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852F3D0-CB60-4E23-9016-6E4A006909DF}" type="datetimeFigureOut">
              <a:rPr lang="zh-CN" altLang="en-US" smtClean="0"/>
              <a:pPr/>
              <a:t>2023/2/17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852F3D0-CB60-4E23-9016-6E4A006909DF}" type="datetimeFigureOut">
              <a:rPr lang="zh-CN" altLang="en-US" smtClean="0"/>
              <a:pPr/>
              <a:t>2023/2/17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852F3D0-CB60-4E23-9016-6E4A006909DF}" type="datetimeFigureOut">
              <a:rPr lang="zh-CN" altLang="en-US" smtClean="0"/>
              <a:pPr/>
              <a:t>2023/2/17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52F3D0-CB60-4E23-9016-6E4A006909DF}" type="datetimeFigureOut">
              <a:rPr lang="zh-CN" altLang="en-US" smtClean="0"/>
              <a:pPr/>
              <a:t>2023/2/17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2023/2/17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852F3D0-CB60-4E23-9016-6E4A006909DF}" type="datetimeFigureOut">
              <a:rPr lang="zh-CN" altLang="en-US" smtClean="0"/>
              <a:pPr/>
              <a:t>2023/2/17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852F3D0-CB60-4E23-9016-6E4A006909DF}" type="datetimeFigureOut">
              <a:rPr lang="zh-CN" altLang="en-US" smtClean="0"/>
              <a:pPr/>
              <a:t>2023/2/17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2023/2/17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52F3D0-CB60-4E23-9016-6E4A006909DF}" type="datetimeFigureOut">
              <a:rPr lang="zh-CN" altLang="en-US" smtClean="0"/>
              <a:pPr/>
              <a:t>2023/2/17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A391-F87F-42B0-BDBE-23E557088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821DCE-B2E9-4009-8A29-6C857878E9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2F5C78-6F87-46FF-9592-8E79397DA0B3}"/>
              </a:ext>
            </a:extLst>
          </p:cNvPr>
          <p:cNvSpPr>
            <a:spLocks noGrp="1"/>
          </p:cNvSpPr>
          <p:nvPr>
            <p:ph type="dt" sz="half" idx="10"/>
          </p:nvPr>
        </p:nvSpPr>
        <p:spPr/>
        <p:txBody>
          <a:bodyPr/>
          <a:lstStyle/>
          <a:p>
            <a:fld id="{C62CC340-7A04-47BC-8C5D-F3EDB73A65A2}" type="datetimeFigureOut">
              <a:rPr lang="en-US" smtClean="0"/>
              <a:pPr/>
              <a:t>2/17/2023</a:t>
            </a:fld>
            <a:endParaRPr lang="en-US"/>
          </a:p>
        </p:txBody>
      </p:sp>
      <p:sp>
        <p:nvSpPr>
          <p:cNvPr id="5" name="Footer Placeholder 4">
            <a:extLst>
              <a:ext uri="{FF2B5EF4-FFF2-40B4-BE49-F238E27FC236}">
                <a16:creationId xmlns:a16="http://schemas.microsoft.com/office/drawing/2014/main" id="{2D65CD40-6160-4DFE-A259-BE57E950D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628CD-B3EE-44B2-8222-40B106B26E31}"/>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826404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1440-BD4D-4F64-8781-E646C521D5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3475A1-B64F-4E84-8716-720D3D577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7846E-021A-4E8C-BEB2-67BB20E594BD}"/>
              </a:ext>
            </a:extLst>
          </p:cNvPr>
          <p:cNvSpPr>
            <a:spLocks noGrp="1"/>
          </p:cNvSpPr>
          <p:nvPr>
            <p:ph type="dt" sz="half" idx="10"/>
          </p:nvPr>
        </p:nvSpPr>
        <p:spPr/>
        <p:txBody>
          <a:bodyPr/>
          <a:lstStyle/>
          <a:p>
            <a:fld id="{C62CC340-7A04-47BC-8C5D-F3EDB73A65A2}" type="datetimeFigureOut">
              <a:rPr lang="en-US" smtClean="0"/>
              <a:pPr/>
              <a:t>2/17/2023</a:t>
            </a:fld>
            <a:endParaRPr lang="en-US"/>
          </a:p>
        </p:txBody>
      </p:sp>
      <p:sp>
        <p:nvSpPr>
          <p:cNvPr id="5" name="Footer Placeholder 4">
            <a:extLst>
              <a:ext uri="{FF2B5EF4-FFF2-40B4-BE49-F238E27FC236}">
                <a16:creationId xmlns:a16="http://schemas.microsoft.com/office/drawing/2014/main" id="{211F0774-2590-45F2-B3F0-126FCC9EF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2175-1E2B-48F5-8A29-19502DE0E558}"/>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2219602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DA8E-4070-4B41-A03A-8FDCC2DB35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EF8894-10C9-46B6-BBF4-38735201F5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BA8A28-A8F0-4DAF-8A9C-D6E5649F47A4}"/>
              </a:ext>
            </a:extLst>
          </p:cNvPr>
          <p:cNvSpPr>
            <a:spLocks noGrp="1"/>
          </p:cNvSpPr>
          <p:nvPr>
            <p:ph type="dt" sz="half" idx="10"/>
          </p:nvPr>
        </p:nvSpPr>
        <p:spPr/>
        <p:txBody>
          <a:bodyPr/>
          <a:lstStyle/>
          <a:p>
            <a:fld id="{C62CC340-7A04-47BC-8C5D-F3EDB73A65A2}" type="datetimeFigureOut">
              <a:rPr lang="en-US" smtClean="0"/>
              <a:pPr/>
              <a:t>2/17/2023</a:t>
            </a:fld>
            <a:endParaRPr lang="en-US"/>
          </a:p>
        </p:txBody>
      </p:sp>
      <p:sp>
        <p:nvSpPr>
          <p:cNvPr id="5" name="Footer Placeholder 4">
            <a:extLst>
              <a:ext uri="{FF2B5EF4-FFF2-40B4-BE49-F238E27FC236}">
                <a16:creationId xmlns:a16="http://schemas.microsoft.com/office/drawing/2014/main" id="{C4D8F86C-F90D-46B8-9FC0-DD5A38E17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0C75E-3209-4A7C-9592-DDA040C44860}"/>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223863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8C3A-D653-4AB6-A172-35685D231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2CDF6E-255D-42D7-A4D4-3897B6E34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4138C6-1DFA-4746-93B8-6CCA5C0983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296976-7E5C-42BF-9A8F-8F5F73C6C1A8}"/>
              </a:ext>
            </a:extLst>
          </p:cNvPr>
          <p:cNvSpPr>
            <a:spLocks noGrp="1"/>
          </p:cNvSpPr>
          <p:nvPr>
            <p:ph type="dt" sz="half" idx="10"/>
          </p:nvPr>
        </p:nvSpPr>
        <p:spPr/>
        <p:txBody>
          <a:bodyPr/>
          <a:lstStyle/>
          <a:p>
            <a:fld id="{C62CC340-7A04-47BC-8C5D-F3EDB73A65A2}" type="datetimeFigureOut">
              <a:rPr lang="en-US" smtClean="0"/>
              <a:pPr/>
              <a:t>2/17/2023</a:t>
            </a:fld>
            <a:endParaRPr lang="en-US"/>
          </a:p>
        </p:txBody>
      </p:sp>
      <p:sp>
        <p:nvSpPr>
          <p:cNvPr id="6" name="Footer Placeholder 5">
            <a:extLst>
              <a:ext uri="{FF2B5EF4-FFF2-40B4-BE49-F238E27FC236}">
                <a16:creationId xmlns:a16="http://schemas.microsoft.com/office/drawing/2014/main" id="{93B175F0-BE1E-4B55-B72B-3F7842ADA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B9EE2-21EE-441F-9093-7C6F112F06DF}"/>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3124633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533C-B84E-44F0-9F01-21AEE2BB2F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22A91-884D-4A82-953B-7EAAD2A2DE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8BFC76-0F20-4395-A4E8-D15695A5BF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7768FC-5307-4F2C-8EC8-38CACE3D35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37B665-6124-426C-9981-968CC7DAF0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017CAC-206C-4B6E-B600-E598DFE2583B}"/>
              </a:ext>
            </a:extLst>
          </p:cNvPr>
          <p:cNvSpPr>
            <a:spLocks noGrp="1"/>
          </p:cNvSpPr>
          <p:nvPr>
            <p:ph type="dt" sz="half" idx="10"/>
          </p:nvPr>
        </p:nvSpPr>
        <p:spPr/>
        <p:txBody>
          <a:bodyPr/>
          <a:lstStyle/>
          <a:p>
            <a:fld id="{C62CC340-7A04-47BC-8C5D-F3EDB73A65A2}" type="datetimeFigureOut">
              <a:rPr lang="en-US" smtClean="0"/>
              <a:pPr/>
              <a:t>2/17/2023</a:t>
            </a:fld>
            <a:endParaRPr lang="en-US"/>
          </a:p>
        </p:txBody>
      </p:sp>
      <p:sp>
        <p:nvSpPr>
          <p:cNvPr id="8" name="Footer Placeholder 7">
            <a:extLst>
              <a:ext uri="{FF2B5EF4-FFF2-40B4-BE49-F238E27FC236}">
                <a16:creationId xmlns:a16="http://schemas.microsoft.com/office/drawing/2014/main" id="{9FD1D9A6-C3B4-418A-8C19-0490CCDC84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E9253F-59CC-47A3-8875-834987E6BA83}"/>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280656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2023/2/17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F5C7C-1DCE-4141-BDBD-5741CD9D6E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90F3E9-AD85-41D7-9A22-C698528725DA}"/>
              </a:ext>
            </a:extLst>
          </p:cNvPr>
          <p:cNvSpPr>
            <a:spLocks noGrp="1"/>
          </p:cNvSpPr>
          <p:nvPr>
            <p:ph type="dt" sz="half" idx="10"/>
          </p:nvPr>
        </p:nvSpPr>
        <p:spPr/>
        <p:txBody>
          <a:bodyPr/>
          <a:lstStyle/>
          <a:p>
            <a:fld id="{C62CC340-7A04-47BC-8C5D-F3EDB73A65A2}" type="datetimeFigureOut">
              <a:rPr lang="en-US" smtClean="0"/>
              <a:pPr/>
              <a:t>2/17/2023</a:t>
            </a:fld>
            <a:endParaRPr lang="en-US"/>
          </a:p>
        </p:txBody>
      </p:sp>
      <p:sp>
        <p:nvSpPr>
          <p:cNvPr id="4" name="Footer Placeholder 3">
            <a:extLst>
              <a:ext uri="{FF2B5EF4-FFF2-40B4-BE49-F238E27FC236}">
                <a16:creationId xmlns:a16="http://schemas.microsoft.com/office/drawing/2014/main" id="{2D110EFD-2A82-452B-B00A-8739485827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7E678D-5B1D-4490-B714-42E1693C9F85}"/>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2685824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822125-7474-4FF3-9636-F03719683243}"/>
              </a:ext>
            </a:extLst>
          </p:cNvPr>
          <p:cNvSpPr>
            <a:spLocks noGrp="1"/>
          </p:cNvSpPr>
          <p:nvPr>
            <p:ph type="dt" sz="half" idx="10"/>
          </p:nvPr>
        </p:nvSpPr>
        <p:spPr/>
        <p:txBody>
          <a:bodyPr/>
          <a:lstStyle/>
          <a:p>
            <a:fld id="{C62CC340-7A04-47BC-8C5D-F3EDB73A65A2}" type="datetimeFigureOut">
              <a:rPr lang="en-US" smtClean="0"/>
              <a:pPr/>
              <a:t>2/17/2023</a:t>
            </a:fld>
            <a:endParaRPr lang="en-US"/>
          </a:p>
        </p:txBody>
      </p:sp>
      <p:sp>
        <p:nvSpPr>
          <p:cNvPr id="3" name="Footer Placeholder 2">
            <a:extLst>
              <a:ext uri="{FF2B5EF4-FFF2-40B4-BE49-F238E27FC236}">
                <a16:creationId xmlns:a16="http://schemas.microsoft.com/office/drawing/2014/main" id="{7C323CF4-09EE-468A-9614-A22B781674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583282-1FE4-48EF-8163-A994BCA45DAE}"/>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518031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2CC30-E1B0-4B02-B46E-BA49A832A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7FFA47-40C2-4BB5-BA75-1B0E7145B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B5ECA6-2502-49E8-83C0-98B831CD2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546A2-25D0-49AD-9D20-9C6EAB763F38}"/>
              </a:ext>
            </a:extLst>
          </p:cNvPr>
          <p:cNvSpPr>
            <a:spLocks noGrp="1"/>
          </p:cNvSpPr>
          <p:nvPr>
            <p:ph type="dt" sz="half" idx="10"/>
          </p:nvPr>
        </p:nvSpPr>
        <p:spPr/>
        <p:txBody>
          <a:bodyPr/>
          <a:lstStyle/>
          <a:p>
            <a:fld id="{C62CC340-7A04-47BC-8C5D-F3EDB73A65A2}" type="datetimeFigureOut">
              <a:rPr lang="en-US" smtClean="0"/>
              <a:pPr/>
              <a:t>2/17/2023</a:t>
            </a:fld>
            <a:endParaRPr lang="en-US"/>
          </a:p>
        </p:txBody>
      </p:sp>
      <p:sp>
        <p:nvSpPr>
          <p:cNvPr id="6" name="Footer Placeholder 5">
            <a:extLst>
              <a:ext uri="{FF2B5EF4-FFF2-40B4-BE49-F238E27FC236}">
                <a16:creationId xmlns:a16="http://schemas.microsoft.com/office/drawing/2014/main" id="{5B81ED6B-712D-4B30-AB26-E994BAB38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CEED7D-A630-41BD-8631-487BD55C56E4}"/>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406401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D17E-1EF8-4545-B6DB-4A227BF8A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686617-1F78-4595-93AF-08F0ABBCD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91CAAC-C207-4027-AFCC-17892AE71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BAC57-95E5-4B03-97E2-3F90DB942DA8}"/>
              </a:ext>
            </a:extLst>
          </p:cNvPr>
          <p:cNvSpPr>
            <a:spLocks noGrp="1"/>
          </p:cNvSpPr>
          <p:nvPr>
            <p:ph type="dt" sz="half" idx="10"/>
          </p:nvPr>
        </p:nvSpPr>
        <p:spPr/>
        <p:txBody>
          <a:bodyPr/>
          <a:lstStyle/>
          <a:p>
            <a:fld id="{C62CC340-7A04-47BC-8C5D-F3EDB73A65A2}" type="datetimeFigureOut">
              <a:rPr lang="en-US" smtClean="0"/>
              <a:pPr/>
              <a:t>2/17/2023</a:t>
            </a:fld>
            <a:endParaRPr lang="en-US"/>
          </a:p>
        </p:txBody>
      </p:sp>
      <p:sp>
        <p:nvSpPr>
          <p:cNvPr id="6" name="Footer Placeholder 5">
            <a:extLst>
              <a:ext uri="{FF2B5EF4-FFF2-40B4-BE49-F238E27FC236}">
                <a16:creationId xmlns:a16="http://schemas.microsoft.com/office/drawing/2014/main" id="{FE2044DF-AFA9-4659-BB39-A348E7112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6EC06B-BE8C-41F5-9F26-0DD075B5AC8B}"/>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577737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0EA8-C4E3-43AA-BE29-7B5FFE0D90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C11799-9BDB-4D5A-830F-77DD0780A7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3F3B9-62A2-4FA9-8171-EC735AA694EB}"/>
              </a:ext>
            </a:extLst>
          </p:cNvPr>
          <p:cNvSpPr>
            <a:spLocks noGrp="1"/>
          </p:cNvSpPr>
          <p:nvPr>
            <p:ph type="dt" sz="half" idx="10"/>
          </p:nvPr>
        </p:nvSpPr>
        <p:spPr/>
        <p:txBody>
          <a:bodyPr/>
          <a:lstStyle/>
          <a:p>
            <a:fld id="{C62CC340-7A04-47BC-8C5D-F3EDB73A65A2}" type="datetimeFigureOut">
              <a:rPr lang="en-US" smtClean="0"/>
              <a:pPr/>
              <a:t>2/17/2023</a:t>
            </a:fld>
            <a:endParaRPr lang="en-US"/>
          </a:p>
        </p:txBody>
      </p:sp>
      <p:sp>
        <p:nvSpPr>
          <p:cNvPr id="5" name="Footer Placeholder 4">
            <a:extLst>
              <a:ext uri="{FF2B5EF4-FFF2-40B4-BE49-F238E27FC236}">
                <a16:creationId xmlns:a16="http://schemas.microsoft.com/office/drawing/2014/main" id="{1AF695EB-3111-45F5-A012-A5F5B2FBE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D8DF2-ADC9-4887-9EDB-BC15155835B1}"/>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4360555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710DD0-913B-4808-92E1-C9E2F9B556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30E739-0DFE-4E99-9326-5C694DAB7A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FEDFB-A5FA-475E-AF3F-C34910066DE1}"/>
              </a:ext>
            </a:extLst>
          </p:cNvPr>
          <p:cNvSpPr>
            <a:spLocks noGrp="1"/>
          </p:cNvSpPr>
          <p:nvPr>
            <p:ph type="dt" sz="half" idx="10"/>
          </p:nvPr>
        </p:nvSpPr>
        <p:spPr/>
        <p:txBody>
          <a:bodyPr/>
          <a:lstStyle/>
          <a:p>
            <a:fld id="{C62CC340-7A04-47BC-8C5D-F3EDB73A65A2}" type="datetimeFigureOut">
              <a:rPr lang="en-US" smtClean="0"/>
              <a:pPr/>
              <a:t>2/17/2023</a:t>
            </a:fld>
            <a:endParaRPr lang="en-US"/>
          </a:p>
        </p:txBody>
      </p:sp>
      <p:sp>
        <p:nvSpPr>
          <p:cNvPr id="5" name="Footer Placeholder 4">
            <a:extLst>
              <a:ext uri="{FF2B5EF4-FFF2-40B4-BE49-F238E27FC236}">
                <a16:creationId xmlns:a16="http://schemas.microsoft.com/office/drawing/2014/main" id="{8ADF5126-1AE8-4CF3-AE83-C60B12E5E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296CC-4BB9-4154-A639-C11F3D486686}"/>
              </a:ext>
            </a:extLst>
          </p:cNvPr>
          <p:cNvSpPr>
            <a:spLocks noGrp="1"/>
          </p:cNvSpPr>
          <p:nvPr>
            <p:ph type="sldNum" sz="quarter" idx="12"/>
          </p:nvPr>
        </p:nvSpPr>
        <p:spPr/>
        <p:txBody>
          <a:bodyPr/>
          <a:lstStyle/>
          <a:p>
            <a:fld id="{A8D3FC3F-1E74-4A10-A9D6-2160F7355639}" type="slidenum">
              <a:rPr lang="en-US" smtClean="0"/>
              <a:pPr/>
              <a:t>‹#›</a:t>
            </a:fld>
            <a:endParaRPr lang="en-US"/>
          </a:p>
        </p:txBody>
      </p:sp>
    </p:spTree>
    <p:extLst>
      <p:ext uri="{BB962C8B-B14F-4D97-AF65-F5344CB8AC3E}">
        <p14:creationId xmlns:p14="http://schemas.microsoft.com/office/powerpoint/2010/main" val="1301577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76947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ctrTitle"/>
          </p:nvPr>
        </p:nvSpPr>
        <p:spPr>
          <a:xfrm>
            <a:off x="2670200" y="1629351"/>
            <a:ext cx="6851600" cy="2198400"/>
          </a:xfrm>
          <a:prstGeom prst="rect">
            <a:avLst/>
          </a:prstGeom>
          <a:effectLst>
            <a:outerShdw dist="38100" dir="3960000" algn="bl" rotWithShape="0">
              <a:schemeClr val="lt1"/>
            </a:outerShdw>
          </a:effectLst>
        </p:spPr>
        <p:txBody>
          <a:bodyPr spcFirstLastPara="1" wrap="square" lIns="91425" tIns="91425" rIns="91425" bIns="91425" anchor="ctr" anchorCtr="0">
            <a:noAutofit/>
          </a:bodyPr>
          <a:lstStyle>
            <a:lvl1pPr lvl="0" algn="ctr">
              <a:lnSpc>
                <a:spcPct val="90000"/>
              </a:lnSpc>
              <a:spcBef>
                <a:spcPts val="1333"/>
              </a:spcBef>
              <a:spcAft>
                <a:spcPts val="0"/>
              </a:spcAft>
              <a:buClr>
                <a:srgbClr val="A3376C"/>
              </a:buClr>
              <a:buSzPts val="5200"/>
              <a:buNone/>
              <a:defRPr sz="8800">
                <a:solidFill>
                  <a:schemeClr val="lt2"/>
                </a:solidFill>
              </a:defRPr>
            </a:lvl1pPr>
            <a:lvl2pPr lvl="1" algn="ctr">
              <a:spcBef>
                <a:spcPts val="1333"/>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subTitle" idx="1"/>
          </p:nvPr>
        </p:nvSpPr>
        <p:spPr>
          <a:xfrm>
            <a:off x="3190000" y="4761800"/>
            <a:ext cx="58120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133">
                <a:solidFill>
                  <a:schemeClr val="lt2"/>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7" name="Google Shape;17;p2"/>
          <p:cNvSpPr txBox="1">
            <a:spLocks noGrp="1"/>
          </p:cNvSpPr>
          <p:nvPr>
            <p:ph type="subTitle" idx="2"/>
          </p:nvPr>
        </p:nvSpPr>
        <p:spPr>
          <a:xfrm>
            <a:off x="4339733" y="4062600"/>
            <a:ext cx="3660400" cy="609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2"/>
              </a:buClr>
              <a:buSzPts val="2400"/>
              <a:buFont typeface="Hammersmith One"/>
              <a:buNone/>
              <a:defRPr sz="3200">
                <a:solidFill>
                  <a:schemeClr val="lt2"/>
                </a:solidFill>
                <a:latin typeface="Fredoka One"/>
                <a:ea typeface="Fredoka One"/>
                <a:cs typeface="Fredoka One"/>
                <a:sym typeface="Fredoka One"/>
              </a:defRPr>
            </a:lvl1pPr>
            <a:lvl2pPr lvl="1"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2pPr>
            <a:lvl3pPr lvl="2"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3pPr>
            <a:lvl4pPr lvl="3"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4pPr>
            <a:lvl5pPr lvl="4"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5pPr>
            <a:lvl6pPr lvl="5"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6pPr>
            <a:lvl7pPr lvl="6"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7pPr>
            <a:lvl8pPr lvl="7" algn="ctr">
              <a:spcBef>
                <a:spcPts val="2133"/>
              </a:spcBef>
              <a:spcAft>
                <a:spcPts val="0"/>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8pPr>
            <a:lvl9pPr lvl="8" algn="ctr">
              <a:spcBef>
                <a:spcPts val="2133"/>
              </a:spcBef>
              <a:spcAft>
                <a:spcPts val="2133"/>
              </a:spcAft>
              <a:buClr>
                <a:schemeClr val="lt2"/>
              </a:buClr>
              <a:buSzPts val="2400"/>
              <a:buFont typeface="Hammersmith One"/>
              <a:buNone/>
              <a:defRPr sz="3200">
                <a:solidFill>
                  <a:schemeClr val="lt2"/>
                </a:solidFill>
                <a:latin typeface="Hammersmith One"/>
                <a:ea typeface="Hammersmith One"/>
                <a:cs typeface="Hammersmith One"/>
                <a:sym typeface="Hammersmith One"/>
              </a:defRPr>
            </a:lvl9pPr>
          </a:lstStyle>
          <a:p>
            <a:endParaRPr/>
          </a:p>
        </p:txBody>
      </p:sp>
    </p:spTree>
    <p:extLst>
      <p:ext uri="{BB962C8B-B14F-4D97-AF65-F5344CB8AC3E}">
        <p14:creationId xmlns:p14="http://schemas.microsoft.com/office/powerpoint/2010/main" val="2898449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3"/>
          <p:cNvGrpSpPr/>
          <p:nvPr/>
        </p:nvGrpSpPr>
        <p:grpSpPr>
          <a:xfrm rot="10800000">
            <a:off x="8087946" y="5299585"/>
            <a:ext cx="2570361" cy="1690153"/>
            <a:chOff x="2972001" y="3277838"/>
            <a:chExt cx="987082" cy="649060"/>
          </a:xfrm>
        </p:grpSpPr>
        <p:sp>
          <p:nvSpPr>
            <p:cNvPr id="22" name="Google Shape;22;p3"/>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 name="Google Shape;24;p3"/>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3"/>
          <p:cNvGrpSpPr/>
          <p:nvPr/>
        </p:nvGrpSpPr>
        <p:grpSpPr>
          <a:xfrm rot="-6026666">
            <a:off x="10639707" y="247672"/>
            <a:ext cx="1478735" cy="1932616"/>
            <a:chOff x="2179573" y="1629825"/>
            <a:chExt cx="658104" cy="860102"/>
          </a:xfrm>
        </p:grpSpPr>
        <p:sp>
          <p:nvSpPr>
            <p:cNvPr id="27" name="Google Shape;27;p3"/>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 name="Google Shape;29;p3"/>
          <p:cNvGrpSpPr/>
          <p:nvPr/>
        </p:nvGrpSpPr>
        <p:grpSpPr>
          <a:xfrm>
            <a:off x="3032030" y="5844037"/>
            <a:ext cx="797141" cy="601263"/>
            <a:chOff x="2533682" y="3720159"/>
            <a:chExt cx="248847" cy="187691"/>
          </a:xfrm>
        </p:grpSpPr>
        <p:sp>
          <p:nvSpPr>
            <p:cNvPr id="30" name="Google Shape;30;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 name="Google Shape;33;p3"/>
          <p:cNvGrpSpPr/>
          <p:nvPr/>
        </p:nvGrpSpPr>
        <p:grpSpPr>
          <a:xfrm>
            <a:off x="6284387" y="6144667"/>
            <a:ext cx="743789" cy="375535"/>
            <a:chOff x="2855620" y="1802395"/>
            <a:chExt cx="249884" cy="126165"/>
          </a:xfrm>
        </p:grpSpPr>
        <p:sp>
          <p:nvSpPr>
            <p:cNvPr id="34" name="Google Shape;34;p3"/>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3"/>
          <p:cNvGrpSpPr/>
          <p:nvPr/>
        </p:nvGrpSpPr>
        <p:grpSpPr>
          <a:xfrm>
            <a:off x="10604030" y="5474703"/>
            <a:ext cx="797141" cy="601263"/>
            <a:chOff x="2533682" y="3720159"/>
            <a:chExt cx="248847" cy="187691"/>
          </a:xfrm>
        </p:grpSpPr>
        <p:sp>
          <p:nvSpPr>
            <p:cNvPr id="37" name="Google Shape;37;p3"/>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 name="Google Shape;41;p3"/>
          <p:cNvGrpSpPr/>
          <p:nvPr/>
        </p:nvGrpSpPr>
        <p:grpSpPr>
          <a:xfrm>
            <a:off x="3856267" y="226005"/>
            <a:ext cx="893999" cy="584699"/>
            <a:chOff x="7555450" y="377766"/>
            <a:chExt cx="670499" cy="438524"/>
          </a:xfrm>
        </p:grpSpPr>
        <p:sp>
          <p:nvSpPr>
            <p:cNvPr id="42" name="Google Shape;42;p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 name="Google Shape;45;p3"/>
          <p:cNvGrpSpPr/>
          <p:nvPr/>
        </p:nvGrpSpPr>
        <p:grpSpPr>
          <a:xfrm>
            <a:off x="843734" y="357068"/>
            <a:ext cx="1308380" cy="712529"/>
            <a:chOff x="816462" y="899275"/>
            <a:chExt cx="981285" cy="534397"/>
          </a:xfrm>
        </p:grpSpPr>
        <p:sp>
          <p:nvSpPr>
            <p:cNvPr id="46" name="Google Shape;46;p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 name="Google Shape;48;p3"/>
          <p:cNvSpPr txBox="1">
            <a:spLocks noGrp="1"/>
          </p:cNvSpPr>
          <p:nvPr>
            <p:ph type="title"/>
          </p:nvPr>
        </p:nvSpPr>
        <p:spPr>
          <a:xfrm>
            <a:off x="5302733" y="2277200"/>
            <a:ext cx="5145200" cy="1396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9" name="Google Shape;49;p3"/>
          <p:cNvSpPr txBox="1">
            <a:spLocks noGrp="1"/>
          </p:cNvSpPr>
          <p:nvPr>
            <p:ph type="title" idx="2" hasCustomPrompt="1"/>
          </p:nvPr>
        </p:nvSpPr>
        <p:spPr>
          <a:xfrm>
            <a:off x="2940133" y="2414192"/>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0" name="Google Shape;50;p3"/>
          <p:cNvSpPr txBox="1">
            <a:spLocks noGrp="1"/>
          </p:cNvSpPr>
          <p:nvPr>
            <p:ph type="subTitle" idx="1"/>
          </p:nvPr>
        </p:nvSpPr>
        <p:spPr>
          <a:xfrm>
            <a:off x="5302733" y="3876800"/>
            <a:ext cx="4106400" cy="8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55998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8"/>
        <p:cNvGrpSpPr/>
        <p:nvPr/>
      </p:nvGrpSpPr>
      <p:grpSpPr>
        <a:xfrm>
          <a:off x="0" y="0"/>
          <a:ext cx="0" cy="0"/>
          <a:chOff x="0" y="0"/>
          <a:chExt cx="0" cy="0"/>
        </a:xfrm>
      </p:grpSpPr>
      <p:sp>
        <p:nvSpPr>
          <p:cNvPr id="119" name="Google Shape;119;p7"/>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 name="Google Shape;123;p7"/>
          <p:cNvGrpSpPr/>
          <p:nvPr/>
        </p:nvGrpSpPr>
        <p:grpSpPr>
          <a:xfrm>
            <a:off x="8642515" y="476065"/>
            <a:ext cx="653651" cy="474539"/>
            <a:chOff x="8787625" y="134475"/>
            <a:chExt cx="838586" cy="608799"/>
          </a:xfrm>
        </p:grpSpPr>
        <p:sp>
          <p:nvSpPr>
            <p:cNvPr id="124" name="Google Shape;124;p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7"/>
          <p:cNvGrpSpPr/>
          <p:nvPr/>
        </p:nvGrpSpPr>
        <p:grpSpPr>
          <a:xfrm>
            <a:off x="7923717" y="1902887"/>
            <a:ext cx="653637" cy="811748"/>
            <a:chOff x="7376250" y="1989890"/>
            <a:chExt cx="490228" cy="608811"/>
          </a:xfrm>
        </p:grpSpPr>
        <p:sp>
          <p:nvSpPr>
            <p:cNvPr id="127" name="Google Shape;127;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7"/>
          <p:cNvSpPr/>
          <p:nvPr/>
        </p:nvSpPr>
        <p:spPr>
          <a:xfrm>
            <a:off x="-477149" y="62085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 name="Google Shape;131;p7"/>
          <p:cNvGrpSpPr/>
          <p:nvPr/>
        </p:nvGrpSpPr>
        <p:grpSpPr>
          <a:xfrm>
            <a:off x="1105451" y="-392095"/>
            <a:ext cx="653637" cy="811748"/>
            <a:chOff x="7376250" y="1989890"/>
            <a:chExt cx="490228" cy="608811"/>
          </a:xfrm>
        </p:grpSpPr>
        <p:sp>
          <p:nvSpPr>
            <p:cNvPr id="132" name="Google Shape;132;p7"/>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 name="Google Shape;135;p7"/>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7"/>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 name="Google Shape;137;p7"/>
          <p:cNvSpPr txBox="1">
            <a:spLocks noGrp="1"/>
          </p:cNvSpPr>
          <p:nvPr>
            <p:ph type="body" idx="1"/>
          </p:nvPr>
        </p:nvSpPr>
        <p:spPr>
          <a:xfrm>
            <a:off x="960000" y="2038667"/>
            <a:ext cx="6236400" cy="37120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rgbClr val="595959"/>
              </a:buClr>
              <a:buSzPts val="1000"/>
              <a:buFont typeface="Anaheim"/>
              <a:buChar char="●"/>
              <a:defRPr sz="2133">
                <a:solidFill>
                  <a:schemeClr val="dk1"/>
                </a:solidFill>
              </a:defRPr>
            </a:lvl1pPr>
            <a:lvl2pPr marL="1219170" lvl="1" indent="-423323" rtl="0">
              <a:lnSpc>
                <a:spcPct val="115000"/>
              </a:lnSpc>
              <a:spcBef>
                <a:spcPts val="0"/>
              </a:spcBef>
              <a:spcAft>
                <a:spcPts val="0"/>
              </a:spcAft>
              <a:buClr>
                <a:srgbClr val="595959"/>
              </a:buClr>
              <a:buSzPts val="1400"/>
              <a:buFont typeface="Anaheim"/>
              <a:buChar char="○"/>
              <a:defRPr>
                <a:solidFill>
                  <a:schemeClr val="dk1"/>
                </a:solidFill>
              </a:defRPr>
            </a:lvl2pPr>
            <a:lvl3pPr marL="1828754" lvl="2" indent="-423323" rtl="0">
              <a:lnSpc>
                <a:spcPct val="115000"/>
              </a:lnSpc>
              <a:spcBef>
                <a:spcPts val="0"/>
              </a:spcBef>
              <a:spcAft>
                <a:spcPts val="0"/>
              </a:spcAft>
              <a:buClr>
                <a:srgbClr val="595959"/>
              </a:buClr>
              <a:buSzPts val="1400"/>
              <a:buFont typeface="Anaheim"/>
              <a:buChar char="■"/>
              <a:defRPr>
                <a:solidFill>
                  <a:schemeClr val="dk1"/>
                </a:solidFill>
              </a:defRPr>
            </a:lvl3pPr>
            <a:lvl4pPr marL="2438339" lvl="3" indent="-423323" rtl="0">
              <a:lnSpc>
                <a:spcPct val="115000"/>
              </a:lnSpc>
              <a:spcBef>
                <a:spcPts val="0"/>
              </a:spcBef>
              <a:spcAft>
                <a:spcPts val="0"/>
              </a:spcAft>
              <a:buClr>
                <a:srgbClr val="595959"/>
              </a:buClr>
              <a:buSzPts val="1400"/>
              <a:buFont typeface="Anaheim"/>
              <a:buChar char="●"/>
              <a:defRPr>
                <a:solidFill>
                  <a:schemeClr val="dk1"/>
                </a:solidFill>
              </a:defRPr>
            </a:lvl4pPr>
            <a:lvl5pPr marL="3047924" lvl="4" indent="-423323" rtl="0">
              <a:lnSpc>
                <a:spcPct val="115000"/>
              </a:lnSpc>
              <a:spcBef>
                <a:spcPts val="0"/>
              </a:spcBef>
              <a:spcAft>
                <a:spcPts val="0"/>
              </a:spcAft>
              <a:buClr>
                <a:srgbClr val="595959"/>
              </a:buClr>
              <a:buSzPts val="1400"/>
              <a:buFont typeface="Anaheim"/>
              <a:buChar char="○"/>
              <a:defRPr>
                <a:solidFill>
                  <a:schemeClr val="dk1"/>
                </a:solidFill>
              </a:defRPr>
            </a:lvl5pPr>
            <a:lvl6pPr marL="3657509" lvl="5" indent="-423323" rtl="0">
              <a:lnSpc>
                <a:spcPct val="115000"/>
              </a:lnSpc>
              <a:spcBef>
                <a:spcPts val="0"/>
              </a:spcBef>
              <a:spcAft>
                <a:spcPts val="0"/>
              </a:spcAft>
              <a:buClr>
                <a:srgbClr val="595959"/>
              </a:buClr>
              <a:buSzPts val="1400"/>
              <a:buFont typeface="Anaheim"/>
              <a:buChar char="■"/>
              <a:defRPr>
                <a:solidFill>
                  <a:schemeClr val="dk1"/>
                </a:solidFill>
              </a:defRPr>
            </a:lvl6pPr>
            <a:lvl7pPr marL="4267093" lvl="6" indent="-423323" rtl="0">
              <a:lnSpc>
                <a:spcPct val="115000"/>
              </a:lnSpc>
              <a:spcBef>
                <a:spcPts val="0"/>
              </a:spcBef>
              <a:spcAft>
                <a:spcPts val="0"/>
              </a:spcAft>
              <a:buClr>
                <a:srgbClr val="595959"/>
              </a:buClr>
              <a:buSzPts val="1400"/>
              <a:buFont typeface="Anaheim"/>
              <a:buChar char="●"/>
              <a:defRPr>
                <a:solidFill>
                  <a:schemeClr val="dk1"/>
                </a:solidFill>
              </a:defRPr>
            </a:lvl7pPr>
            <a:lvl8pPr marL="4876678" lvl="7" indent="-423323" rtl="0">
              <a:lnSpc>
                <a:spcPct val="115000"/>
              </a:lnSpc>
              <a:spcBef>
                <a:spcPts val="0"/>
              </a:spcBef>
              <a:spcAft>
                <a:spcPts val="0"/>
              </a:spcAft>
              <a:buClr>
                <a:srgbClr val="595959"/>
              </a:buClr>
              <a:buSzPts val="1400"/>
              <a:buFont typeface="Anaheim"/>
              <a:buChar char="○"/>
              <a:defRPr>
                <a:solidFill>
                  <a:schemeClr val="dk1"/>
                </a:solidFill>
              </a:defRPr>
            </a:lvl8pPr>
            <a:lvl9pPr marL="5486263" lvl="8" indent="-423323" rtl="0">
              <a:lnSpc>
                <a:spcPct val="115000"/>
              </a:lnSpc>
              <a:spcBef>
                <a:spcPts val="0"/>
              </a:spcBef>
              <a:spcAft>
                <a:spcPts val="0"/>
              </a:spcAft>
              <a:buClr>
                <a:srgbClr val="595959"/>
              </a:buClr>
              <a:buSzPts val="1400"/>
              <a:buFont typeface="Anaheim"/>
              <a:buChar char="■"/>
              <a:defRPr>
                <a:solidFill>
                  <a:schemeClr val="dk1"/>
                </a:solidFill>
              </a:defRPr>
            </a:lvl9pPr>
          </a:lstStyle>
          <a:p>
            <a:endParaRPr/>
          </a:p>
        </p:txBody>
      </p:sp>
    </p:spTree>
    <p:extLst>
      <p:ext uri="{BB962C8B-B14F-4D97-AF65-F5344CB8AC3E}">
        <p14:creationId xmlns:p14="http://schemas.microsoft.com/office/powerpoint/2010/main" val="1405255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2023/2/17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8"/>
        <p:cNvGrpSpPr/>
        <p:nvPr/>
      </p:nvGrpSpPr>
      <p:grpSpPr>
        <a:xfrm>
          <a:off x="0" y="0"/>
          <a:ext cx="0" cy="0"/>
          <a:chOff x="0" y="0"/>
          <a:chExt cx="0" cy="0"/>
        </a:xfrm>
      </p:grpSpPr>
      <p:grpSp>
        <p:nvGrpSpPr>
          <p:cNvPr id="139" name="Google Shape;139;p8"/>
          <p:cNvGrpSpPr/>
          <p:nvPr/>
        </p:nvGrpSpPr>
        <p:grpSpPr>
          <a:xfrm flipH="1">
            <a:off x="303258" y="2662955"/>
            <a:ext cx="893999" cy="584699"/>
            <a:chOff x="7555450" y="377766"/>
            <a:chExt cx="670499" cy="438524"/>
          </a:xfrm>
        </p:grpSpPr>
        <p:sp>
          <p:nvSpPr>
            <p:cNvPr id="140" name="Google Shape;140;p8"/>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 name="Google Shape;143;p8"/>
          <p:cNvGrpSpPr/>
          <p:nvPr/>
        </p:nvGrpSpPr>
        <p:grpSpPr>
          <a:xfrm>
            <a:off x="5725267" y="5489654"/>
            <a:ext cx="653637" cy="811748"/>
            <a:chOff x="7376250" y="1989890"/>
            <a:chExt cx="490228" cy="608811"/>
          </a:xfrm>
        </p:grpSpPr>
        <p:sp>
          <p:nvSpPr>
            <p:cNvPr id="144" name="Google Shape;144;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8"/>
          <p:cNvGrpSpPr/>
          <p:nvPr/>
        </p:nvGrpSpPr>
        <p:grpSpPr>
          <a:xfrm rot="-784911">
            <a:off x="10644059" y="1855914"/>
            <a:ext cx="1487932" cy="2317689"/>
            <a:chOff x="8424000" y="2335625"/>
            <a:chExt cx="981301" cy="1528532"/>
          </a:xfrm>
        </p:grpSpPr>
        <p:sp>
          <p:nvSpPr>
            <p:cNvPr id="148" name="Google Shape;148;p8"/>
            <p:cNvSpPr/>
            <p:nvPr/>
          </p:nvSpPr>
          <p:spPr>
            <a:xfrm>
              <a:off x="9155054" y="2569286"/>
              <a:ext cx="250248" cy="432683"/>
            </a:xfrm>
            <a:custGeom>
              <a:avLst/>
              <a:gdLst/>
              <a:ahLst/>
              <a:cxnLst/>
              <a:rect l="l" t="t" r="r" b="b"/>
              <a:pathLst>
                <a:path w="3229" h="5583" extrusionOk="0">
                  <a:moveTo>
                    <a:pt x="1323" y="1"/>
                  </a:moveTo>
                  <a:cubicBezTo>
                    <a:pt x="1109" y="1"/>
                    <a:pt x="914" y="59"/>
                    <a:pt x="720" y="156"/>
                  </a:cubicBezTo>
                  <a:cubicBezTo>
                    <a:pt x="584" y="215"/>
                    <a:pt x="428" y="351"/>
                    <a:pt x="331" y="506"/>
                  </a:cubicBezTo>
                  <a:cubicBezTo>
                    <a:pt x="234" y="662"/>
                    <a:pt x="156" y="837"/>
                    <a:pt x="117" y="1012"/>
                  </a:cubicBezTo>
                  <a:cubicBezTo>
                    <a:pt x="0" y="1479"/>
                    <a:pt x="39" y="1984"/>
                    <a:pt x="59" y="2373"/>
                  </a:cubicBezTo>
                  <a:cubicBezTo>
                    <a:pt x="117" y="2821"/>
                    <a:pt x="214" y="3288"/>
                    <a:pt x="389" y="3891"/>
                  </a:cubicBezTo>
                  <a:cubicBezTo>
                    <a:pt x="448" y="4182"/>
                    <a:pt x="545" y="4474"/>
                    <a:pt x="700" y="4844"/>
                  </a:cubicBezTo>
                  <a:cubicBezTo>
                    <a:pt x="778" y="5038"/>
                    <a:pt x="837" y="5213"/>
                    <a:pt x="914" y="5388"/>
                  </a:cubicBezTo>
                  <a:cubicBezTo>
                    <a:pt x="895" y="5466"/>
                    <a:pt x="934" y="5544"/>
                    <a:pt x="992" y="5563"/>
                  </a:cubicBezTo>
                  <a:cubicBezTo>
                    <a:pt x="1012" y="5583"/>
                    <a:pt x="1070" y="5583"/>
                    <a:pt x="1089" y="5583"/>
                  </a:cubicBezTo>
                  <a:cubicBezTo>
                    <a:pt x="1128" y="5583"/>
                    <a:pt x="1187" y="5563"/>
                    <a:pt x="1226" y="5524"/>
                  </a:cubicBezTo>
                  <a:lnTo>
                    <a:pt x="1303" y="5446"/>
                  </a:lnTo>
                  <a:lnTo>
                    <a:pt x="1595" y="5077"/>
                  </a:lnTo>
                  <a:cubicBezTo>
                    <a:pt x="1673" y="5019"/>
                    <a:pt x="1712" y="4902"/>
                    <a:pt x="1790" y="4844"/>
                  </a:cubicBezTo>
                  <a:cubicBezTo>
                    <a:pt x="1945" y="4649"/>
                    <a:pt x="2081" y="4455"/>
                    <a:pt x="2237" y="4241"/>
                  </a:cubicBezTo>
                  <a:cubicBezTo>
                    <a:pt x="2373" y="4007"/>
                    <a:pt x="2529" y="3754"/>
                    <a:pt x="2665" y="3482"/>
                  </a:cubicBezTo>
                  <a:cubicBezTo>
                    <a:pt x="2820" y="3210"/>
                    <a:pt x="2918" y="2937"/>
                    <a:pt x="3015" y="2685"/>
                  </a:cubicBezTo>
                  <a:cubicBezTo>
                    <a:pt x="3112" y="2412"/>
                    <a:pt x="3171" y="2140"/>
                    <a:pt x="3209" y="1868"/>
                  </a:cubicBezTo>
                  <a:cubicBezTo>
                    <a:pt x="3229" y="1615"/>
                    <a:pt x="3229" y="1362"/>
                    <a:pt x="3171" y="1148"/>
                  </a:cubicBezTo>
                  <a:cubicBezTo>
                    <a:pt x="3132" y="934"/>
                    <a:pt x="3015" y="701"/>
                    <a:pt x="2859" y="545"/>
                  </a:cubicBezTo>
                  <a:cubicBezTo>
                    <a:pt x="2684" y="370"/>
                    <a:pt x="2470" y="215"/>
                    <a:pt x="2179" y="117"/>
                  </a:cubicBezTo>
                  <a:cubicBezTo>
                    <a:pt x="2042" y="78"/>
                    <a:pt x="1867" y="59"/>
                    <a:pt x="1751" y="20"/>
                  </a:cubicBezTo>
                  <a:cubicBezTo>
                    <a:pt x="1634" y="20"/>
                    <a:pt x="1498" y="1"/>
                    <a:pt x="13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8424000" y="3007934"/>
              <a:ext cx="521575" cy="284967"/>
            </a:xfrm>
            <a:custGeom>
              <a:avLst/>
              <a:gdLst/>
              <a:ahLst/>
              <a:cxnLst/>
              <a:rect l="l" t="t" r="r" b="b"/>
              <a:pathLst>
                <a:path w="6730" h="3677" extrusionOk="0">
                  <a:moveTo>
                    <a:pt x="2801" y="0"/>
                  </a:moveTo>
                  <a:cubicBezTo>
                    <a:pt x="2529" y="0"/>
                    <a:pt x="2237" y="39"/>
                    <a:pt x="1965" y="59"/>
                  </a:cubicBezTo>
                  <a:cubicBezTo>
                    <a:pt x="1692" y="78"/>
                    <a:pt x="1459" y="156"/>
                    <a:pt x="1245" y="234"/>
                  </a:cubicBezTo>
                  <a:cubicBezTo>
                    <a:pt x="992" y="331"/>
                    <a:pt x="778" y="428"/>
                    <a:pt x="603" y="545"/>
                  </a:cubicBezTo>
                  <a:cubicBezTo>
                    <a:pt x="506" y="623"/>
                    <a:pt x="409" y="681"/>
                    <a:pt x="370" y="759"/>
                  </a:cubicBezTo>
                  <a:cubicBezTo>
                    <a:pt x="292" y="837"/>
                    <a:pt x="214" y="934"/>
                    <a:pt x="175" y="1031"/>
                  </a:cubicBezTo>
                  <a:cubicBezTo>
                    <a:pt x="78" y="1226"/>
                    <a:pt x="0" y="1440"/>
                    <a:pt x="0" y="1654"/>
                  </a:cubicBezTo>
                  <a:cubicBezTo>
                    <a:pt x="0" y="1906"/>
                    <a:pt x="39" y="2140"/>
                    <a:pt x="175" y="2432"/>
                  </a:cubicBezTo>
                  <a:cubicBezTo>
                    <a:pt x="292" y="2723"/>
                    <a:pt x="467" y="2976"/>
                    <a:pt x="681" y="3171"/>
                  </a:cubicBezTo>
                  <a:cubicBezTo>
                    <a:pt x="876" y="3326"/>
                    <a:pt x="1090" y="3482"/>
                    <a:pt x="1381" y="3560"/>
                  </a:cubicBezTo>
                  <a:cubicBezTo>
                    <a:pt x="1595" y="3618"/>
                    <a:pt x="1867" y="3676"/>
                    <a:pt x="2159" y="3676"/>
                  </a:cubicBezTo>
                  <a:lnTo>
                    <a:pt x="2179" y="3676"/>
                  </a:lnTo>
                  <a:cubicBezTo>
                    <a:pt x="2451" y="3676"/>
                    <a:pt x="2743" y="3657"/>
                    <a:pt x="3093" y="3579"/>
                  </a:cubicBezTo>
                  <a:cubicBezTo>
                    <a:pt x="3346" y="3521"/>
                    <a:pt x="3676" y="3462"/>
                    <a:pt x="4026" y="3326"/>
                  </a:cubicBezTo>
                  <a:cubicBezTo>
                    <a:pt x="4299" y="3268"/>
                    <a:pt x="4571" y="3171"/>
                    <a:pt x="4843" y="3093"/>
                  </a:cubicBezTo>
                  <a:cubicBezTo>
                    <a:pt x="4999" y="3034"/>
                    <a:pt x="5154" y="2996"/>
                    <a:pt x="5329" y="2937"/>
                  </a:cubicBezTo>
                  <a:cubicBezTo>
                    <a:pt x="5738" y="2821"/>
                    <a:pt x="6049" y="2723"/>
                    <a:pt x="6419" y="2684"/>
                  </a:cubicBezTo>
                  <a:cubicBezTo>
                    <a:pt x="6438" y="2684"/>
                    <a:pt x="6458" y="2684"/>
                    <a:pt x="6496" y="2645"/>
                  </a:cubicBezTo>
                  <a:lnTo>
                    <a:pt x="6516" y="2645"/>
                  </a:lnTo>
                  <a:cubicBezTo>
                    <a:pt x="6555" y="2645"/>
                    <a:pt x="6594" y="2645"/>
                    <a:pt x="6613" y="2626"/>
                  </a:cubicBezTo>
                  <a:cubicBezTo>
                    <a:pt x="6710" y="2587"/>
                    <a:pt x="6730" y="2490"/>
                    <a:pt x="6691" y="2393"/>
                  </a:cubicBezTo>
                  <a:cubicBezTo>
                    <a:pt x="6613" y="2237"/>
                    <a:pt x="6516" y="2062"/>
                    <a:pt x="6380" y="1887"/>
                  </a:cubicBezTo>
                  <a:cubicBezTo>
                    <a:pt x="6263" y="1712"/>
                    <a:pt x="6146" y="1537"/>
                    <a:pt x="6030" y="1401"/>
                  </a:cubicBezTo>
                  <a:cubicBezTo>
                    <a:pt x="5777" y="1109"/>
                    <a:pt x="5485" y="856"/>
                    <a:pt x="5154" y="623"/>
                  </a:cubicBezTo>
                  <a:cubicBezTo>
                    <a:pt x="4999" y="526"/>
                    <a:pt x="4843" y="428"/>
                    <a:pt x="4629" y="331"/>
                  </a:cubicBezTo>
                  <a:cubicBezTo>
                    <a:pt x="4474" y="253"/>
                    <a:pt x="4338" y="175"/>
                    <a:pt x="4201" y="156"/>
                  </a:cubicBezTo>
                  <a:cubicBezTo>
                    <a:pt x="3987" y="78"/>
                    <a:pt x="3735" y="39"/>
                    <a:pt x="3540" y="0"/>
                  </a:cubicBezTo>
                  <a:cubicBezTo>
                    <a:pt x="3462" y="13"/>
                    <a:pt x="3382" y="18"/>
                    <a:pt x="3301" y="18"/>
                  </a:cubicBezTo>
                  <a:cubicBezTo>
                    <a:pt x="3138" y="18"/>
                    <a:pt x="2970" y="0"/>
                    <a:pt x="2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521960" y="2335625"/>
              <a:ext cx="530643" cy="491505"/>
            </a:xfrm>
            <a:custGeom>
              <a:avLst/>
              <a:gdLst/>
              <a:ahLst/>
              <a:cxnLst/>
              <a:rect l="l" t="t" r="r" b="b"/>
              <a:pathLst>
                <a:path w="6847" h="6342" extrusionOk="0">
                  <a:moveTo>
                    <a:pt x="2510" y="1"/>
                  </a:moveTo>
                  <a:cubicBezTo>
                    <a:pt x="2354" y="20"/>
                    <a:pt x="2179" y="20"/>
                    <a:pt x="2043" y="20"/>
                  </a:cubicBezTo>
                  <a:cubicBezTo>
                    <a:pt x="1868" y="20"/>
                    <a:pt x="1693" y="59"/>
                    <a:pt x="1537" y="79"/>
                  </a:cubicBezTo>
                  <a:cubicBezTo>
                    <a:pt x="1401" y="98"/>
                    <a:pt x="1265" y="157"/>
                    <a:pt x="1148" y="195"/>
                  </a:cubicBezTo>
                  <a:cubicBezTo>
                    <a:pt x="992" y="254"/>
                    <a:pt x="876" y="312"/>
                    <a:pt x="779" y="390"/>
                  </a:cubicBezTo>
                  <a:cubicBezTo>
                    <a:pt x="584" y="507"/>
                    <a:pt x="409" y="701"/>
                    <a:pt x="292" y="896"/>
                  </a:cubicBezTo>
                  <a:cubicBezTo>
                    <a:pt x="234" y="993"/>
                    <a:pt x="195" y="1090"/>
                    <a:pt x="137" y="1226"/>
                  </a:cubicBezTo>
                  <a:cubicBezTo>
                    <a:pt x="98" y="1343"/>
                    <a:pt x="78" y="1479"/>
                    <a:pt x="39" y="1576"/>
                  </a:cubicBezTo>
                  <a:cubicBezTo>
                    <a:pt x="1" y="1810"/>
                    <a:pt x="1" y="2043"/>
                    <a:pt x="20" y="2335"/>
                  </a:cubicBezTo>
                  <a:cubicBezTo>
                    <a:pt x="39" y="2568"/>
                    <a:pt x="98" y="2821"/>
                    <a:pt x="195" y="3113"/>
                  </a:cubicBezTo>
                  <a:cubicBezTo>
                    <a:pt x="253" y="3366"/>
                    <a:pt x="390" y="3619"/>
                    <a:pt x="526" y="3852"/>
                  </a:cubicBezTo>
                  <a:cubicBezTo>
                    <a:pt x="681" y="4085"/>
                    <a:pt x="837" y="4299"/>
                    <a:pt x="1051" y="4474"/>
                  </a:cubicBezTo>
                  <a:cubicBezTo>
                    <a:pt x="1381" y="4786"/>
                    <a:pt x="1770" y="5077"/>
                    <a:pt x="2237" y="5330"/>
                  </a:cubicBezTo>
                  <a:cubicBezTo>
                    <a:pt x="2626" y="5544"/>
                    <a:pt x="3093" y="5719"/>
                    <a:pt x="3599" y="5855"/>
                  </a:cubicBezTo>
                  <a:cubicBezTo>
                    <a:pt x="4416" y="6108"/>
                    <a:pt x="5291" y="6205"/>
                    <a:pt x="6147" y="6303"/>
                  </a:cubicBezTo>
                  <a:lnTo>
                    <a:pt x="6574" y="6341"/>
                  </a:lnTo>
                  <a:cubicBezTo>
                    <a:pt x="6613" y="6341"/>
                    <a:pt x="6633" y="6341"/>
                    <a:pt x="6633" y="6322"/>
                  </a:cubicBezTo>
                  <a:lnTo>
                    <a:pt x="6711" y="6322"/>
                  </a:lnTo>
                  <a:cubicBezTo>
                    <a:pt x="6749" y="6322"/>
                    <a:pt x="6808" y="6283"/>
                    <a:pt x="6827" y="6244"/>
                  </a:cubicBezTo>
                  <a:cubicBezTo>
                    <a:pt x="6847" y="6205"/>
                    <a:pt x="6847" y="6147"/>
                    <a:pt x="6847" y="6108"/>
                  </a:cubicBezTo>
                  <a:cubicBezTo>
                    <a:pt x="6808" y="5466"/>
                    <a:pt x="6691" y="4844"/>
                    <a:pt x="6497" y="4202"/>
                  </a:cubicBezTo>
                  <a:cubicBezTo>
                    <a:pt x="6263" y="3521"/>
                    <a:pt x="5972" y="2879"/>
                    <a:pt x="5641" y="2315"/>
                  </a:cubicBezTo>
                  <a:cubicBezTo>
                    <a:pt x="5252" y="1674"/>
                    <a:pt x="4805" y="1168"/>
                    <a:pt x="4299" y="779"/>
                  </a:cubicBezTo>
                  <a:cubicBezTo>
                    <a:pt x="4065" y="584"/>
                    <a:pt x="3774" y="409"/>
                    <a:pt x="3443" y="273"/>
                  </a:cubicBezTo>
                  <a:cubicBezTo>
                    <a:pt x="3151" y="157"/>
                    <a:pt x="2840" y="59"/>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8591322" y="2388402"/>
              <a:ext cx="467325" cy="446245"/>
            </a:xfrm>
            <a:custGeom>
              <a:avLst/>
              <a:gdLst/>
              <a:ahLst/>
              <a:cxnLst/>
              <a:rect l="l" t="t" r="r" b="b"/>
              <a:pathLst>
                <a:path w="6030" h="5758" extrusionOk="0">
                  <a:moveTo>
                    <a:pt x="1439" y="1"/>
                  </a:moveTo>
                  <a:cubicBezTo>
                    <a:pt x="1342" y="20"/>
                    <a:pt x="1264" y="20"/>
                    <a:pt x="1187" y="20"/>
                  </a:cubicBezTo>
                  <a:cubicBezTo>
                    <a:pt x="1089" y="20"/>
                    <a:pt x="992" y="20"/>
                    <a:pt x="875" y="59"/>
                  </a:cubicBezTo>
                  <a:cubicBezTo>
                    <a:pt x="681" y="98"/>
                    <a:pt x="506" y="176"/>
                    <a:pt x="370" y="312"/>
                  </a:cubicBezTo>
                  <a:cubicBezTo>
                    <a:pt x="253" y="409"/>
                    <a:pt x="156" y="565"/>
                    <a:pt x="78" y="740"/>
                  </a:cubicBezTo>
                  <a:cubicBezTo>
                    <a:pt x="59" y="798"/>
                    <a:pt x="20" y="895"/>
                    <a:pt x="20" y="973"/>
                  </a:cubicBezTo>
                  <a:cubicBezTo>
                    <a:pt x="20" y="1051"/>
                    <a:pt x="0" y="1148"/>
                    <a:pt x="20" y="1265"/>
                  </a:cubicBezTo>
                  <a:cubicBezTo>
                    <a:pt x="59" y="1401"/>
                    <a:pt x="78" y="1557"/>
                    <a:pt x="175" y="1751"/>
                  </a:cubicBezTo>
                  <a:cubicBezTo>
                    <a:pt x="253" y="1926"/>
                    <a:pt x="311" y="2062"/>
                    <a:pt x="467" y="2257"/>
                  </a:cubicBezTo>
                  <a:cubicBezTo>
                    <a:pt x="564" y="2412"/>
                    <a:pt x="681" y="2549"/>
                    <a:pt x="856" y="2704"/>
                  </a:cubicBezTo>
                  <a:cubicBezTo>
                    <a:pt x="992" y="2840"/>
                    <a:pt x="1148" y="2957"/>
                    <a:pt x="1342" y="3093"/>
                  </a:cubicBezTo>
                  <a:cubicBezTo>
                    <a:pt x="1673" y="3327"/>
                    <a:pt x="2042" y="3521"/>
                    <a:pt x="2392" y="3696"/>
                  </a:cubicBezTo>
                  <a:lnTo>
                    <a:pt x="2529" y="3774"/>
                  </a:lnTo>
                  <a:lnTo>
                    <a:pt x="2606" y="3793"/>
                  </a:lnTo>
                  <a:lnTo>
                    <a:pt x="2684" y="3832"/>
                  </a:lnTo>
                  <a:lnTo>
                    <a:pt x="2918" y="3968"/>
                  </a:lnTo>
                  <a:cubicBezTo>
                    <a:pt x="3073" y="4027"/>
                    <a:pt x="3209" y="4105"/>
                    <a:pt x="3346" y="4202"/>
                  </a:cubicBezTo>
                  <a:lnTo>
                    <a:pt x="3443" y="4260"/>
                  </a:lnTo>
                  <a:lnTo>
                    <a:pt x="3501" y="4280"/>
                  </a:lnTo>
                  <a:cubicBezTo>
                    <a:pt x="4221" y="4688"/>
                    <a:pt x="5077" y="5155"/>
                    <a:pt x="5874" y="5738"/>
                  </a:cubicBezTo>
                  <a:cubicBezTo>
                    <a:pt x="5913" y="5738"/>
                    <a:pt x="5913" y="5758"/>
                    <a:pt x="5932" y="5758"/>
                  </a:cubicBezTo>
                  <a:cubicBezTo>
                    <a:pt x="5952" y="5758"/>
                    <a:pt x="6010" y="5738"/>
                    <a:pt x="6010" y="5719"/>
                  </a:cubicBezTo>
                  <a:cubicBezTo>
                    <a:pt x="6030" y="5660"/>
                    <a:pt x="6030" y="5622"/>
                    <a:pt x="5971" y="5563"/>
                  </a:cubicBezTo>
                  <a:lnTo>
                    <a:pt x="5932" y="5544"/>
                  </a:lnTo>
                  <a:lnTo>
                    <a:pt x="5913" y="5524"/>
                  </a:lnTo>
                  <a:cubicBezTo>
                    <a:pt x="5932" y="5466"/>
                    <a:pt x="5932" y="5427"/>
                    <a:pt x="5913" y="5388"/>
                  </a:cubicBezTo>
                  <a:cubicBezTo>
                    <a:pt x="5835" y="5194"/>
                    <a:pt x="5757" y="5038"/>
                    <a:pt x="5679" y="4844"/>
                  </a:cubicBezTo>
                  <a:cubicBezTo>
                    <a:pt x="5621" y="4649"/>
                    <a:pt x="5524" y="4455"/>
                    <a:pt x="5446" y="4221"/>
                  </a:cubicBezTo>
                  <a:cubicBezTo>
                    <a:pt x="5271" y="3813"/>
                    <a:pt x="5096" y="3424"/>
                    <a:pt x="4901" y="3093"/>
                  </a:cubicBezTo>
                  <a:cubicBezTo>
                    <a:pt x="4707" y="2704"/>
                    <a:pt x="4493" y="2354"/>
                    <a:pt x="4279" y="2023"/>
                  </a:cubicBezTo>
                  <a:cubicBezTo>
                    <a:pt x="4065" y="1693"/>
                    <a:pt x="3773" y="1382"/>
                    <a:pt x="3482" y="1090"/>
                  </a:cubicBezTo>
                  <a:cubicBezTo>
                    <a:pt x="3190" y="818"/>
                    <a:pt x="2859" y="604"/>
                    <a:pt x="2529" y="409"/>
                  </a:cubicBezTo>
                  <a:cubicBezTo>
                    <a:pt x="2140" y="195"/>
                    <a:pt x="1770" y="40"/>
                    <a:pt x="14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8472205" y="3075746"/>
              <a:ext cx="462830" cy="155310"/>
            </a:xfrm>
            <a:custGeom>
              <a:avLst/>
              <a:gdLst/>
              <a:ahLst/>
              <a:cxnLst/>
              <a:rect l="l" t="t" r="r" b="b"/>
              <a:pathLst>
                <a:path w="5972" h="2004" extrusionOk="0">
                  <a:moveTo>
                    <a:pt x="1654" y="1"/>
                  </a:moveTo>
                  <a:cubicBezTo>
                    <a:pt x="1421" y="1"/>
                    <a:pt x="1226" y="40"/>
                    <a:pt x="1051" y="59"/>
                  </a:cubicBezTo>
                  <a:cubicBezTo>
                    <a:pt x="837" y="98"/>
                    <a:pt x="506" y="195"/>
                    <a:pt x="273" y="448"/>
                  </a:cubicBezTo>
                  <a:cubicBezTo>
                    <a:pt x="98" y="623"/>
                    <a:pt x="1" y="837"/>
                    <a:pt x="1" y="1051"/>
                  </a:cubicBezTo>
                  <a:cubicBezTo>
                    <a:pt x="1" y="1265"/>
                    <a:pt x="98" y="1498"/>
                    <a:pt x="273" y="1634"/>
                  </a:cubicBezTo>
                  <a:cubicBezTo>
                    <a:pt x="468" y="1809"/>
                    <a:pt x="740" y="1926"/>
                    <a:pt x="1070" y="1984"/>
                  </a:cubicBezTo>
                  <a:cubicBezTo>
                    <a:pt x="1187" y="2004"/>
                    <a:pt x="1343" y="2004"/>
                    <a:pt x="1459" y="2004"/>
                  </a:cubicBezTo>
                  <a:lnTo>
                    <a:pt x="1907" y="2004"/>
                  </a:lnTo>
                  <a:cubicBezTo>
                    <a:pt x="2218" y="2004"/>
                    <a:pt x="2529" y="1946"/>
                    <a:pt x="2840" y="1926"/>
                  </a:cubicBezTo>
                  <a:cubicBezTo>
                    <a:pt x="2996" y="1907"/>
                    <a:pt x="3113" y="1907"/>
                    <a:pt x="3268" y="1887"/>
                  </a:cubicBezTo>
                  <a:cubicBezTo>
                    <a:pt x="3774" y="1809"/>
                    <a:pt x="4260" y="1751"/>
                    <a:pt x="4746" y="1732"/>
                  </a:cubicBezTo>
                  <a:lnTo>
                    <a:pt x="4844" y="1732"/>
                  </a:lnTo>
                  <a:cubicBezTo>
                    <a:pt x="5213" y="1732"/>
                    <a:pt x="5544" y="1751"/>
                    <a:pt x="5874" y="1829"/>
                  </a:cubicBezTo>
                  <a:cubicBezTo>
                    <a:pt x="5913" y="1829"/>
                    <a:pt x="5972" y="1790"/>
                    <a:pt x="5972" y="1751"/>
                  </a:cubicBezTo>
                  <a:cubicBezTo>
                    <a:pt x="5972" y="1712"/>
                    <a:pt x="5933" y="1654"/>
                    <a:pt x="5894" y="1654"/>
                  </a:cubicBezTo>
                  <a:cubicBezTo>
                    <a:pt x="5913" y="1634"/>
                    <a:pt x="5933" y="1595"/>
                    <a:pt x="5913" y="1537"/>
                  </a:cubicBezTo>
                  <a:cubicBezTo>
                    <a:pt x="5913" y="1498"/>
                    <a:pt x="5894" y="1440"/>
                    <a:pt x="5836" y="1401"/>
                  </a:cubicBezTo>
                  <a:cubicBezTo>
                    <a:pt x="5213" y="876"/>
                    <a:pt x="4435" y="526"/>
                    <a:pt x="3541" y="253"/>
                  </a:cubicBezTo>
                  <a:cubicBezTo>
                    <a:pt x="3113" y="137"/>
                    <a:pt x="2685" y="59"/>
                    <a:pt x="2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9192719" y="2597961"/>
              <a:ext cx="135702" cy="404008"/>
            </a:xfrm>
            <a:custGeom>
              <a:avLst/>
              <a:gdLst/>
              <a:ahLst/>
              <a:cxnLst/>
              <a:rect l="l" t="t" r="r" b="b"/>
              <a:pathLst>
                <a:path w="1751" h="5213" extrusionOk="0">
                  <a:moveTo>
                    <a:pt x="895" y="0"/>
                  </a:moveTo>
                  <a:cubicBezTo>
                    <a:pt x="798" y="0"/>
                    <a:pt x="720" y="20"/>
                    <a:pt x="681" y="39"/>
                  </a:cubicBezTo>
                  <a:cubicBezTo>
                    <a:pt x="603" y="78"/>
                    <a:pt x="526" y="117"/>
                    <a:pt x="487" y="175"/>
                  </a:cubicBezTo>
                  <a:cubicBezTo>
                    <a:pt x="390" y="234"/>
                    <a:pt x="331" y="331"/>
                    <a:pt x="292" y="409"/>
                  </a:cubicBezTo>
                  <a:cubicBezTo>
                    <a:pt x="195" y="564"/>
                    <a:pt x="137" y="759"/>
                    <a:pt x="98" y="895"/>
                  </a:cubicBezTo>
                  <a:cubicBezTo>
                    <a:pt x="39" y="1070"/>
                    <a:pt x="20" y="1245"/>
                    <a:pt x="1" y="1459"/>
                  </a:cubicBezTo>
                  <a:lnTo>
                    <a:pt x="1" y="2023"/>
                  </a:lnTo>
                  <a:cubicBezTo>
                    <a:pt x="20" y="2237"/>
                    <a:pt x="20" y="2431"/>
                    <a:pt x="78" y="2665"/>
                  </a:cubicBezTo>
                  <a:cubicBezTo>
                    <a:pt x="98" y="2918"/>
                    <a:pt x="137" y="3151"/>
                    <a:pt x="195" y="3423"/>
                  </a:cubicBezTo>
                  <a:lnTo>
                    <a:pt x="195" y="3443"/>
                  </a:lnTo>
                  <a:cubicBezTo>
                    <a:pt x="273" y="3832"/>
                    <a:pt x="331" y="4298"/>
                    <a:pt x="370" y="4726"/>
                  </a:cubicBezTo>
                  <a:lnTo>
                    <a:pt x="370" y="5115"/>
                  </a:lnTo>
                  <a:cubicBezTo>
                    <a:pt x="370" y="5174"/>
                    <a:pt x="390" y="5213"/>
                    <a:pt x="428" y="5213"/>
                  </a:cubicBezTo>
                  <a:cubicBezTo>
                    <a:pt x="487" y="5213"/>
                    <a:pt x="526" y="5193"/>
                    <a:pt x="526" y="5154"/>
                  </a:cubicBezTo>
                  <a:lnTo>
                    <a:pt x="526" y="5096"/>
                  </a:lnTo>
                  <a:lnTo>
                    <a:pt x="526" y="5076"/>
                  </a:lnTo>
                  <a:lnTo>
                    <a:pt x="565" y="5076"/>
                  </a:lnTo>
                  <a:cubicBezTo>
                    <a:pt x="623" y="5076"/>
                    <a:pt x="681" y="5018"/>
                    <a:pt x="701" y="4979"/>
                  </a:cubicBezTo>
                  <a:cubicBezTo>
                    <a:pt x="798" y="4610"/>
                    <a:pt x="973" y="4279"/>
                    <a:pt x="1148" y="3948"/>
                  </a:cubicBezTo>
                  <a:lnTo>
                    <a:pt x="1206" y="3812"/>
                  </a:lnTo>
                  <a:cubicBezTo>
                    <a:pt x="1304" y="3618"/>
                    <a:pt x="1381" y="3423"/>
                    <a:pt x="1459" y="3248"/>
                  </a:cubicBezTo>
                  <a:cubicBezTo>
                    <a:pt x="1537" y="3054"/>
                    <a:pt x="1595" y="2840"/>
                    <a:pt x="1654" y="2626"/>
                  </a:cubicBezTo>
                  <a:cubicBezTo>
                    <a:pt x="1693" y="2354"/>
                    <a:pt x="1751" y="2042"/>
                    <a:pt x="1751" y="1653"/>
                  </a:cubicBezTo>
                  <a:cubicBezTo>
                    <a:pt x="1751" y="1264"/>
                    <a:pt x="1693" y="973"/>
                    <a:pt x="1634" y="720"/>
                  </a:cubicBezTo>
                  <a:cubicBezTo>
                    <a:pt x="1576" y="584"/>
                    <a:pt x="1537" y="467"/>
                    <a:pt x="1459" y="370"/>
                  </a:cubicBezTo>
                  <a:cubicBezTo>
                    <a:pt x="1401" y="311"/>
                    <a:pt x="1381" y="272"/>
                    <a:pt x="1323" y="214"/>
                  </a:cubicBezTo>
                  <a:cubicBezTo>
                    <a:pt x="1284" y="175"/>
                    <a:pt x="1245" y="136"/>
                    <a:pt x="1167" y="97"/>
                  </a:cubicBezTo>
                  <a:cubicBezTo>
                    <a:pt x="1090" y="20"/>
                    <a:pt x="1012" y="20"/>
                    <a:pt x="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8846063" y="3188818"/>
              <a:ext cx="1550" cy="78"/>
            </a:xfrm>
            <a:custGeom>
              <a:avLst/>
              <a:gdLst/>
              <a:ahLst/>
              <a:cxnLst/>
              <a:rect l="l" t="t" r="r" b="b"/>
              <a:pathLst>
                <a:path w="20" h="1" extrusionOk="0">
                  <a:moveTo>
                    <a:pt x="0" y="0"/>
                  </a:moveTo>
                  <a:cubicBezTo>
                    <a:pt x="0" y="0"/>
                    <a:pt x="20" y="0"/>
                    <a:pt x="0" y="0"/>
                  </a:cubicBezTo>
                  <a:cubicBezTo>
                    <a:pt x="20" y="0"/>
                    <a:pt x="0" y="0"/>
                    <a:pt x="0" y="0"/>
                  </a:cubicBezTo>
                  <a:close/>
                </a:path>
              </a:pathLst>
            </a:custGeom>
            <a:solidFill>
              <a:srgbClr val="BE5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8500880" y="2459237"/>
              <a:ext cx="890863" cy="1404920"/>
            </a:xfrm>
            <a:custGeom>
              <a:avLst/>
              <a:gdLst/>
              <a:ahLst/>
              <a:cxnLst/>
              <a:rect l="l" t="t" r="r" b="b"/>
              <a:pathLst>
                <a:path w="11495" h="18128" extrusionOk="0">
                  <a:moveTo>
                    <a:pt x="1926" y="1"/>
                  </a:moveTo>
                  <a:cubicBezTo>
                    <a:pt x="1848" y="1"/>
                    <a:pt x="1790" y="137"/>
                    <a:pt x="1867" y="156"/>
                  </a:cubicBezTo>
                  <a:cubicBezTo>
                    <a:pt x="2256" y="370"/>
                    <a:pt x="2645" y="623"/>
                    <a:pt x="3034" y="876"/>
                  </a:cubicBezTo>
                  <a:cubicBezTo>
                    <a:pt x="3579" y="1265"/>
                    <a:pt x="4104" y="1693"/>
                    <a:pt x="4590" y="2121"/>
                  </a:cubicBezTo>
                  <a:cubicBezTo>
                    <a:pt x="5077" y="2568"/>
                    <a:pt x="5524" y="3054"/>
                    <a:pt x="5952" y="3541"/>
                  </a:cubicBezTo>
                  <a:cubicBezTo>
                    <a:pt x="6438" y="4124"/>
                    <a:pt x="6905" y="4746"/>
                    <a:pt x="7294" y="5408"/>
                  </a:cubicBezTo>
                  <a:cubicBezTo>
                    <a:pt x="7488" y="5738"/>
                    <a:pt x="7683" y="6069"/>
                    <a:pt x="7877" y="6400"/>
                  </a:cubicBezTo>
                  <a:cubicBezTo>
                    <a:pt x="8072" y="6750"/>
                    <a:pt x="8208" y="7080"/>
                    <a:pt x="8383" y="7450"/>
                  </a:cubicBezTo>
                  <a:cubicBezTo>
                    <a:pt x="8830" y="8364"/>
                    <a:pt x="9161" y="9317"/>
                    <a:pt x="9453" y="10290"/>
                  </a:cubicBezTo>
                  <a:cubicBezTo>
                    <a:pt x="9628" y="10873"/>
                    <a:pt x="9764" y="11456"/>
                    <a:pt x="9900" y="12040"/>
                  </a:cubicBezTo>
                  <a:cubicBezTo>
                    <a:pt x="9744" y="11923"/>
                    <a:pt x="9569" y="11807"/>
                    <a:pt x="9433" y="11670"/>
                  </a:cubicBezTo>
                  <a:cubicBezTo>
                    <a:pt x="8733" y="11145"/>
                    <a:pt x="7974" y="10679"/>
                    <a:pt x="7197" y="10251"/>
                  </a:cubicBezTo>
                  <a:cubicBezTo>
                    <a:pt x="6419" y="9803"/>
                    <a:pt x="5582" y="9434"/>
                    <a:pt x="4746" y="9181"/>
                  </a:cubicBezTo>
                  <a:cubicBezTo>
                    <a:pt x="3910" y="8909"/>
                    <a:pt x="3093" y="8734"/>
                    <a:pt x="2217" y="8636"/>
                  </a:cubicBezTo>
                  <a:cubicBezTo>
                    <a:pt x="1965" y="8617"/>
                    <a:pt x="1731" y="8617"/>
                    <a:pt x="1459" y="8617"/>
                  </a:cubicBezTo>
                  <a:cubicBezTo>
                    <a:pt x="992" y="8617"/>
                    <a:pt x="525" y="8656"/>
                    <a:pt x="78" y="8734"/>
                  </a:cubicBezTo>
                  <a:cubicBezTo>
                    <a:pt x="20" y="8734"/>
                    <a:pt x="0" y="8811"/>
                    <a:pt x="20" y="8831"/>
                  </a:cubicBezTo>
                  <a:cubicBezTo>
                    <a:pt x="34" y="8875"/>
                    <a:pt x="60" y="8896"/>
                    <a:pt x="88" y="8896"/>
                  </a:cubicBezTo>
                  <a:cubicBezTo>
                    <a:pt x="98" y="8896"/>
                    <a:pt x="107" y="8894"/>
                    <a:pt x="117" y="8889"/>
                  </a:cubicBezTo>
                  <a:lnTo>
                    <a:pt x="136" y="8889"/>
                  </a:lnTo>
                  <a:cubicBezTo>
                    <a:pt x="530" y="8828"/>
                    <a:pt x="917" y="8789"/>
                    <a:pt x="1295" y="8789"/>
                  </a:cubicBezTo>
                  <a:cubicBezTo>
                    <a:pt x="1514" y="8789"/>
                    <a:pt x="1731" y="8802"/>
                    <a:pt x="1945" y="8831"/>
                  </a:cubicBezTo>
                  <a:cubicBezTo>
                    <a:pt x="2354" y="8889"/>
                    <a:pt x="2762" y="8948"/>
                    <a:pt x="3190" y="9045"/>
                  </a:cubicBezTo>
                  <a:cubicBezTo>
                    <a:pt x="3598" y="9142"/>
                    <a:pt x="4007" y="9278"/>
                    <a:pt x="4396" y="9434"/>
                  </a:cubicBezTo>
                  <a:cubicBezTo>
                    <a:pt x="4415" y="9434"/>
                    <a:pt x="4415" y="9434"/>
                    <a:pt x="4454" y="9473"/>
                  </a:cubicBezTo>
                  <a:lnTo>
                    <a:pt x="4415" y="9473"/>
                  </a:lnTo>
                  <a:cubicBezTo>
                    <a:pt x="5174" y="9764"/>
                    <a:pt x="5913" y="10114"/>
                    <a:pt x="6632" y="10503"/>
                  </a:cubicBezTo>
                  <a:cubicBezTo>
                    <a:pt x="7333" y="10892"/>
                    <a:pt x="8013" y="11359"/>
                    <a:pt x="8694" y="11826"/>
                  </a:cubicBezTo>
                  <a:cubicBezTo>
                    <a:pt x="8675" y="11807"/>
                    <a:pt x="8655" y="11807"/>
                    <a:pt x="8655" y="11768"/>
                  </a:cubicBezTo>
                  <a:lnTo>
                    <a:pt x="8655" y="11768"/>
                  </a:lnTo>
                  <a:cubicBezTo>
                    <a:pt x="9064" y="12059"/>
                    <a:pt x="9453" y="12390"/>
                    <a:pt x="9842" y="12701"/>
                  </a:cubicBezTo>
                  <a:cubicBezTo>
                    <a:pt x="9919" y="12740"/>
                    <a:pt x="9958" y="12818"/>
                    <a:pt x="10036" y="12876"/>
                  </a:cubicBezTo>
                  <a:lnTo>
                    <a:pt x="10114" y="13226"/>
                  </a:lnTo>
                  <a:cubicBezTo>
                    <a:pt x="10231" y="13965"/>
                    <a:pt x="10308" y="14724"/>
                    <a:pt x="10328" y="15463"/>
                  </a:cubicBezTo>
                  <a:cubicBezTo>
                    <a:pt x="10347" y="15852"/>
                    <a:pt x="10347" y="16222"/>
                    <a:pt x="10328" y="16611"/>
                  </a:cubicBezTo>
                  <a:lnTo>
                    <a:pt x="10328" y="17194"/>
                  </a:lnTo>
                  <a:lnTo>
                    <a:pt x="10328" y="17778"/>
                  </a:lnTo>
                  <a:cubicBezTo>
                    <a:pt x="10328" y="17972"/>
                    <a:pt x="10503" y="18128"/>
                    <a:pt x="10697" y="18128"/>
                  </a:cubicBezTo>
                  <a:cubicBezTo>
                    <a:pt x="10795" y="18128"/>
                    <a:pt x="10872" y="18069"/>
                    <a:pt x="10931" y="17991"/>
                  </a:cubicBezTo>
                  <a:cubicBezTo>
                    <a:pt x="10970" y="17972"/>
                    <a:pt x="10970" y="17953"/>
                    <a:pt x="10989" y="17933"/>
                  </a:cubicBezTo>
                  <a:cubicBezTo>
                    <a:pt x="11009" y="17875"/>
                    <a:pt x="11028" y="17797"/>
                    <a:pt x="11028" y="17758"/>
                  </a:cubicBezTo>
                  <a:cubicBezTo>
                    <a:pt x="11067" y="17505"/>
                    <a:pt x="11067" y="17252"/>
                    <a:pt x="11067" y="16980"/>
                  </a:cubicBezTo>
                  <a:cubicBezTo>
                    <a:pt x="11067" y="16708"/>
                    <a:pt x="11067" y="16416"/>
                    <a:pt x="11028" y="16144"/>
                  </a:cubicBezTo>
                  <a:cubicBezTo>
                    <a:pt x="11009" y="15619"/>
                    <a:pt x="10989" y="15074"/>
                    <a:pt x="10931" y="14568"/>
                  </a:cubicBezTo>
                  <a:cubicBezTo>
                    <a:pt x="10911" y="14238"/>
                    <a:pt x="10872" y="13888"/>
                    <a:pt x="10814" y="13518"/>
                  </a:cubicBezTo>
                  <a:lnTo>
                    <a:pt x="10814" y="13518"/>
                  </a:lnTo>
                  <a:cubicBezTo>
                    <a:pt x="10892" y="13596"/>
                    <a:pt x="10989" y="13674"/>
                    <a:pt x="11067" y="13752"/>
                  </a:cubicBezTo>
                  <a:cubicBezTo>
                    <a:pt x="11116" y="13800"/>
                    <a:pt x="11179" y="13824"/>
                    <a:pt x="11242" y="13824"/>
                  </a:cubicBezTo>
                  <a:cubicBezTo>
                    <a:pt x="11305" y="13824"/>
                    <a:pt x="11368" y="13800"/>
                    <a:pt x="11417" y="13752"/>
                  </a:cubicBezTo>
                  <a:cubicBezTo>
                    <a:pt x="11495" y="13596"/>
                    <a:pt x="11495" y="13440"/>
                    <a:pt x="11398" y="13343"/>
                  </a:cubicBezTo>
                  <a:cubicBezTo>
                    <a:pt x="11300" y="13246"/>
                    <a:pt x="11223" y="13168"/>
                    <a:pt x="11145" y="13090"/>
                  </a:cubicBezTo>
                  <a:lnTo>
                    <a:pt x="10892" y="12876"/>
                  </a:lnTo>
                  <a:cubicBezTo>
                    <a:pt x="10814" y="12798"/>
                    <a:pt x="10736" y="12721"/>
                    <a:pt x="10659" y="12682"/>
                  </a:cubicBezTo>
                  <a:cubicBezTo>
                    <a:pt x="10600" y="12390"/>
                    <a:pt x="10522" y="12098"/>
                    <a:pt x="10483" y="11826"/>
                  </a:cubicBezTo>
                  <a:cubicBezTo>
                    <a:pt x="10308" y="11126"/>
                    <a:pt x="10114" y="10406"/>
                    <a:pt x="9861" y="9725"/>
                  </a:cubicBezTo>
                  <a:cubicBezTo>
                    <a:pt x="9842" y="9667"/>
                    <a:pt x="9842" y="9589"/>
                    <a:pt x="9822" y="9492"/>
                  </a:cubicBezTo>
                  <a:lnTo>
                    <a:pt x="9822" y="9512"/>
                  </a:lnTo>
                  <a:cubicBezTo>
                    <a:pt x="9744" y="9006"/>
                    <a:pt x="9667" y="8520"/>
                    <a:pt x="9628" y="8014"/>
                  </a:cubicBezTo>
                  <a:cubicBezTo>
                    <a:pt x="9628" y="7878"/>
                    <a:pt x="9608" y="7761"/>
                    <a:pt x="9608" y="7644"/>
                  </a:cubicBezTo>
                  <a:lnTo>
                    <a:pt x="9608" y="7197"/>
                  </a:lnTo>
                  <a:lnTo>
                    <a:pt x="9608" y="6866"/>
                  </a:lnTo>
                  <a:cubicBezTo>
                    <a:pt x="9608" y="6750"/>
                    <a:pt x="9628" y="6614"/>
                    <a:pt x="9628" y="6477"/>
                  </a:cubicBezTo>
                  <a:cubicBezTo>
                    <a:pt x="9705" y="5777"/>
                    <a:pt x="9803" y="5097"/>
                    <a:pt x="9842" y="4377"/>
                  </a:cubicBezTo>
                  <a:cubicBezTo>
                    <a:pt x="9861" y="4027"/>
                    <a:pt x="9900" y="3677"/>
                    <a:pt x="9900" y="3307"/>
                  </a:cubicBezTo>
                  <a:cubicBezTo>
                    <a:pt x="9900" y="2977"/>
                    <a:pt x="9842" y="2626"/>
                    <a:pt x="9803" y="2315"/>
                  </a:cubicBezTo>
                  <a:cubicBezTo>
                    <a:pt x="9803" y="2296"/>
                    <a:pt x="9744" y="2276"/>
                    <a:pt x="9725" y="2276"/>
                  </a:cubicBezTo>
                  <a:lnTo>
                    <a:pt x="9705" y="2276"/>
                  </a:lnTo>
                  <a:cubicBezTo>
                    <a:pt x="9647" y="2296"/>
                    <a:pt x="9647" y="2315"/>
                    <a:pt x="9647" y="2374"/>
                  </a:cubicBezTo>
                  <a:lnTo>
                    <a:pt x="9647" y="2413"/>
                  </a:lnTo>
                  <a:cubicBezTo>
                    <a:pt x="9744" y="2977"/>
                    <a:pt x="9725" y="3560"/>
                    <a:pt x="9686" y="4144"/>
                  </a:cubicBezTo>
                  <a:cubicBezTo>
                    <a:pt x="9647" y="4377"/>
                    <a:pt x="9628" y="4649"/>
                    <a:pt x="9589" y="4902"/>
                  </a:cubicBezTo>
                  <a:cubicBezTo>
                    <a:pt x="9530" y="5155"/>
                    <a:pt x="9492" y="5447"/>
                    <a:pt x="9433" y="5719"/>
                  </a:cubicBezTo>
                  <a:cubicBezTo>
                    <a:pt x="9375" y="5991"/>
                    <a:pt x="9336" y="6264"/>
                    <a:pt x="9317" y="6555"/>
                  </a:cubicBezTo>
                  <a:cubicBezTo>
                    <a:pt x="9258" y="6808"/>
                    <a:pt x="9239" y="7080"/>
                    <a:pt x="9219" y="7353"/>
                  </a:cubicBezTo>
                  <a:cubicBezTo>
                    <a:pt x="9200" y="7606"/>
                    <a:pt x="9200" y="7839"/>
                    <a:pt x="9200" y="8092"/>
                  </a:cubicBezTo>
                  <a:cubicBezTo>
                    <a:pt x="9064" y="7781"/>
                    <a:pt x="8928" y="7528"/>
                    <a:pt x="8772" y="7255"/>
                  </a:cubicBezTo>
                  <a:cubicBezTo>
                    <a:pt x="8597" y="6886"/>
                    <a:pt x="8383" y="6555"/>
                    <a:pt x="8188" y="6205"/>
                  </a:cubicBezTo>
                  <a:cubicBezTo>
                    <a:pt x="7994" y="5875"/>
                    <a:pt x="7780" y="5524"/>
                    <a:pt x="7527" y="5194"/>
                  </a:cubicBezTo>
                  <a:cubicBezTo>
                    <a:pt x="7080" y="4533"/>
                    <a:pt x="6594" y="3891"/>
                    <a:pt x="6049" y="3307"/>
                  </a:cubicBezTo>
                  <a:cubicBezTo>
                    <a:pt x="4979" y="2121"/>
                    <a:pt x="3715" y="1071"/>
                    <a:pt x="2354" y="234"/>
                  </a:cubicBezTo>
                  <a:cubicBezTo>
                    <a:pt x="2237" y="156"/>
                    <a:pt x="2081" y="79"/>
                    <a:pt x="1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 name="Google Shape;156;p8"/>
          <p:cNvSpPr/>
          <p:nvPr/>
        </p:nvSpPr>
        <p:spPr>
          <a:xfrm flipH="1">
            <a:off x="5525719" y="3504735"/>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8"/>
          <p:cNvSpPr/>
          <p:nvPr/>
        </p:nvSpPr>
        <p:spPr>
          <a:xfrm flipH="1">
            <a:off x="5857780" y="3648350"/>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 name="Google Shape;158;p8"/>
          <p:cNvGrpSpPr/>
          <p:nvPr/>
        </p:nvGrpSpPr>
        <p:grpSpPr>
          <a:xfrm flipH="1">
            <a:off x="11119803" y="626238"/>
            <a:ext cx="653637" cy="811748"/>
            <a:chOff x="7376250" y="1989890"/>
            <a:chExt cx="490228" cy="608811"/>
          </a:xfrm>
        </p:grpSpPr>
        <p:sp>
          <p:nvSpPr>
            <p:cNvPr id="159" name="Google Shape;159;p8"/>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 name="Google Shape;162;p8"/>
          <p:cNvSpPr txBox="1">
            <a:spLocks noGrp="1"/>
          </p:cNvSpPr>
          <p:nvPr>
            <p:ph type="title"/>
          </p:nvPr>
        </p:nvSpPr>
        <p:spPr>
          <a:xfrm>
            <a:off x="2510500" y="1438000"/>
            <a:ext cx="6893200" cy="3372400"/>
          </a:xfrm>
          <a:prstGeom prst="rect">
            <a:avLst/>
          </a:prstGeom>
          <a:effectLst>
            <a:outerShdw dist="57150" dir="3960000" algn="bl" rotWithShape="0">
              <a:schemeClr val="lt1"/>
            </a:outerShdw>
          </a:effectLst>
        </p:spPr>
        <p:txBody>
          <a:bodyPr spcFirstLastPara="1" wrap="square" lIns="91425" tIns="91425" rIns="91425" bIns="91425" anchor="ctr" anchorCtr="0">
            <a:noAutofit/>
          </a:bodyPr>
          <a:lstStyle>
            <a:lvl1pPr lvl="0" algn="r">
              <a:spcBef>
                <a:spcPts val="0"/>
              </a:spcBef>
              <a:spcAft>
                <a:spcPts val="0"/>
              </a:spcAft>
              <a:buSzPts val="6000"/>
              <a:buNone/>
              <a:defRPr sz="9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964677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530965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53045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9716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63"/>
        <p:cNvGrpSpPr/>
        <p:nvPr/>
      </p:nvGrpSpPr>
      <p:grpSpPr>
        <a:xfrm>
          <a:off x="0" y="0"/>
          <a:ext cx="0" cy="0"/>
          <a:chOff x="0" y="0"/>
          <a:chExt cx="0" cy="0"/>
        </a:xfrm>
      </p:grpSpPr>
      <p:sp>
        <p:nvSpPr>
          <p:cNvPr id="164" name="Google Shape;164;p9"/>
          <p:cNvSpPr/>
          <p:nvPr/>
        </p:nvSpPr>
        <p:spPr>
          <a:xfrm>
            <a:off x="-307567" y="4928634"/>
            <a:ext cx="14583699" cy="3322980"/>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rot="10800000">
            <a:off x="-3037019" y="-3235731"/>
            <a:ext cx="16884820" cy="5434065"/>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9"/>
          <p:cNvGrpSpPr/>
          <p:nvPr/>
        </p:nvGrpSpPr>
        <p:grpSpPr>
          <a:xfrm flipH="1">
            <a:off x="7703656" y="6211634"/>
            <a:ext cx="743789" cy="375535"/>
            <a:chOff x="2855620" y="1802395"/>
            <a:chExt cx="249884" cy="126165"/>
          </a:xfrm>
        </p:grpSpPr>
        <p:sp>
          <p:nvSpPr>
            <p:cNvPr id="167" name="Google Shape;167;p9"/>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9"/>
          <p:cNvGrpSpPr/>
          <p:nvPr/>
        </p:nvGrpSpPr>
        <p:grpSpPr>
          <a:xfrm flipH="1">
            <a:off x="2737495" y="5985903"/>
            <a:ext cx="797141" cy="601263"/>
            <a:chOff x="2533682" y="3720159"/>
            <a:chExt cx="248847" cy="187691"/>
          </a:xfrm>
        </p:grpSpPr>
        <p:sp>
          <p:nvSpPr>
            <p:cNvPr id="170" name="Google Shape;170;p9"/>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3" name="Google Shape;173;p9"/>
          <p:cNvGrpSpPr/>
          <p:nvPr/>
        </p:nvGrpSpPr>
        <p:grpSpPr>
          <a:xfrm rot="7492537" flipH="1">
            <a:off x="5493622" y="954855"/>
            <a:ext cx="894004" cy="584703"/>
            <a:chOff x="7555450" y="377766"/>
            <a:chExt cx="670499" cy="438524"/>
          </a:xfrm>
        </p:grpSpPr>
        <p:sp>
          <p:nvSpPr>
            <p:cNvPr id="174" name="Google Shape;174;p9"/>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9"/>
          <p:cNvSpPr/>
          <p:nvPr/>
        </p:nvSpPr>
        <p:spPr>
          <a:xfrm>
            <a:off x="8834135" y="193930"/>
            <a:ext cx="1210123" cy="601276"/>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9"/>
          <p:cNvSpPr txBox="1">
            <a:spLocks noGrp="1"/>
          </p:cNvSpPr>
          <p:nvPr>
            <p:ph type="title"/>
          </p:nvPr>
        </p:nvSpPr>
        <p:spPr>
          <a:xfrm>
            <a:off x="2399133" y="1938533"/>
            <a:ext cx="7393600" cy="1122400"/>
          </a:xfrm>
          <a:prstGeom prst="rect">
            <a:avLst/>
          </a:prstGeom>
          <a:effectLst>
            <a:outerShdw dist="47625"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9" name="Google Shape;179;p9"/>
          <p:cNvSpPr txBox="1">
            <a:spLocks noGrp="1"/>
          </p:cNvSpPr>
          <p:nvPr>
            <p:ph type="subTitle" idx="1"/>
          </p:nvPr>
        </p:nvSpPr>
        <p:spPr>
          <a:xfrm>
            <a:off x="2399667" y="3043767"/>
            <a:ext cx="7393200" cy="17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16992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9"/>
        <p:cNvGrpSpPr/>
        <p:nvPr/>
      </p:nvGrpSpPr>
      <p:grpSpPr>
        <a:xfrm>
          <a:off x="0" y="0"/>
          <a:ext cx="0" cy="0"/>
          <a:chOff x="0" y="0"/>
          <a:chExt cx="0" cy="0"/>
        </a:xfrm>
      </p:grpSpPr>
    </p:spTree>
    <p:extLst>
      <p:ext uri="{BB962C8B-B14F-4D97-AF65-F5344CB8AC3E}">
        <p14:creationId xmlns:p14="http://schemas.microsoft.com/office/powerpoint/2010/main" val="2897507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30308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24107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33"/>
        <p:cNvGrpSpPr/>
        <p:nvPr/>
      </p:nvGrpSpPr>
      <p:grpSpPr>
        <a:xfrm>
          <a:off x="0" y="0"/>
          <a:ext cx="0" cy="0"/>
          <a:chOff x="0" y="0"/>
          <a:chExt cx="0" cy="0"/>
        </a:xfrm>
      </p:grpSpPr>
      <p:sp>
        <p:nvSpPr>
          <p:cNvPr id="234" name="Google Shape;234;p15"/>
          <p:cNvSpPr/>
          <p:nvPr/>
        </p:nvSpPr>
        <p:spPr>
          <a:xfrm>
            <a:off x="-1249565" y="3301502"/>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15"/>
          <p:cNvGrpSpPr/>
          <p:nvPr/>
        </p:nvGrpSpPr>
        <p:grpSpPr>
          <a:xfrm>
            <a:off x="251484" y="1067671"/>
            <a:ext cx="653637" cy="811748"/>
            <a:chOff x="7376250" y="1989890"/>
            <a:chExt cx="490228" cy="608811"/>
          </a:xfrm>
        </p:grpSpPr>
        <p:sp>
          <p:nvSpPr>
            <p:cNvPr id="237" name="Google Shape;237;p15"/>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15"/>
          <p:cNvGrpSpPr/>
          <p:nvPr/>
        </p:nvGrpSpPr>
        <p:grpSpPr>
          <a:xfrm>
            <a:off x="9876971" y="741111"/>
            <a:ext cx="2491328" cy="1957991"/>
            <a:chOff x="7407728" y="555833"/>
            <a:chExt cx="1868496" cy="1468493"/>
          </a:xfrm>
        </p:grpSpPr>
        <p:sp>
          <p:nvSpPr>
            <p:cNvPr id="241" name="Google Shape;241;p15"/>
            <p:cNvSpPr/>
            <p:nvPr/>
          </p:nvSpPr>
          <p:spPr>
            <a:xfrm>
              <a:off x="7407728" y="555833"/>
              <a:ext cx="1487499" cy="1407206"/>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7590186" y="657998"/>
              <a:ext cx="1686038" cy="1366328"/>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3" name="Google Shape;243;p15"/>
          <p:cNvSpPr txBox="1">
            <a:spLocks noGrp="1"/>
          </p:cNvSpPr>
          <p:nvPr>
            <p:ph type="title"/>
          </p:nvPr>
        </p:nvSpPr>
        <p:spPr>
          <a:xfrm>
            <a:off x="2088000" y="3314900"/>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244" name="Google Shape;244;p15"/>
          <p:cNvSpPr txBox="1">
            <a:spLocks noGrp="1"/>
          </p:cNvSpPr>
          <p:nvPr>
            <p:ph type="subTitle" idx="1"/>
          </p:nvPr>
        </p:nvSpPr>
        <p:spPr>
          <a:xfrm>
            <a:off x="2045767" y="1177733"/>
            <a:ext cx="7917600" cy="2320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245" name="Google Shape;245;p15"/>
          <p:cNvGrpSpPr/>
          <p:nvPr/>
        </p:nvGrpSpPr>
        <p:grpSpPr>
          <a:xfrm>
            <a:off x="10560901" y="2968672"/>
            <a:ext cx="893999" cy="584699"/>
            <a:chOff x="7555450" y="377766"/>
            <a:chExt cx="670499" cy="438524"/>
          </a:xfrm>
        </p:grpSpPr>
        <p:sp>
          <p:nvSpPr>
            <p:cNvPr id="246" name="Google Shape;246;p15"/>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32477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44665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2023/2/17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59823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86549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8614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249"/>
        <p:cNvGrpSpPr/>
        <p:nvPr/>
      </p:nvGrpSpPr>
      <p:grpSpPr>
        <a:xfrm>
          <a:off x="0" y="0"/>
          <a:ext cx="0" cy="0"/>
          <a:chOff x="0" y="0"/>
          <a:chExt cx="0" cy="0"/>
        </a:xfrm>
      </p:grpSpPr>
      <p:sp>
        <p:nvSpPr>
          <p:cNvPr id="250" name="Google Shape;250;p16"/>
          <p:cNvSpPr/>
          <p:nvPr/>
        </p:nvSpPr>
        <p:spPr>
          <a:xfrm>
            <a:off x="-306200" y="3370900"/>
            <a:ext cx="14583699" cy="5828392"/>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6"/>
          <p:cNvSpPr/>
          <p:nvPr/>
        </p:nvSpPr>
        <p:spPr>
          <a:xfrm flipH="1">
            <a:off x="-3563789" y="1957881"/>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16"/>
          <p:cNvSpPr/>
          <p:nvPr/>
        </p:nvSpPr>
        <p:spPr>
          <a:xfrm flipH="1">
            <a:off x="7111343" y="3926732"/>
            <a:ext cx="6355283" cy="336985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16"/>
          <p:cNvSpPr/>
          <p:nvPr/>
        </p:nvSpPr>
        <p:spPr>
          <a:xfrm flipH="1">
            <a:off x="7353336" y="4047872"/>
            <a:ext cx="6113299" cy="31276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16"/>
          <p:cNvGrpSpPr/>
          <p:nvPr/>
        </p:nvGrpSpPr>
        <p:grpSpPr>
          <a:xfrm>
            <a:off x="9043576" y="6530567"/>
            <a:ext cx="672385" cy="507167"/>
            <a:chOff x="2533682" y="3720159"/>
            <a:chExt cx="248847" cy="187691"/>
          </a:xfrm>
        </p:grpSpPr>
        <p:sp>
          <p:nvSpPr>
            <p:cNvPr id="255" name="Google Shape;255;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16"/>
          <p:cNvGrpSpPr/>
          <p:nvPr/>
        </p:nvGrpSpPr>
        <p:grpSpPr>
          <a:xfrm flipH="1">
            <a:off x="5188890" y="6144667"/>
            <a:ext cx="743789" cy="375535"/>
            <a:chOff x="2855620" y="1802395"/>
            <a:chExt cx="249884" cy="126165"/>
          </a:xfrm>
        </p:grpSpPr>
        <p:sp>
          <p:nvSpPr>
            <p:cNvPr id="259" name="Google Shape;259;p16"/>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6"/>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 name="Google Shape;261;p16"/>
          <p:cNvGrpSpPr/>
          <p:nvPr/>
        </p:nvGrpSpPr>
        <p:grpSpPr>
          <a:xfrm>
            <a:off x="11052004" y="5759799"/>
            <a:ext cx="672385" cy="507167"/>
            <a:chOff x="2533682" y="3720159"/>
            <a:chExt cx="248847" cy="187691"/>
          </a:xfrm>
        </p:grpSpPr>
        <p:sp>
          <p:nvSpPr>
            <p:cNvPr id="262" name="Google Shape;262;p16"/>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16"/>
          <p:cNvSpPr txBox="1">
            <a:spLocks noGrp="1"/>
          </p:cNvSpPr>
          <p:nvPr>
            <p:ph type="title"/>
          </p:nvPr>
        </p:nvSpPr>
        <p:spPr>
          <a:xfrm>
            <a:off x="953400" y="3699600"/>
            <a:ext cx="10285200" cy="802400"/>
          </a:xfrm>
          <a:prstGeom prst="rect">
            <a:avLst/>
          </a:prstGeom>
          <a:effectLst>
            <a:outerShdw dist="38100" dir="3000000" algn="bl" rotWithShape="0">
              <a:schemeClr val="lt1"/>
            </a:outerShdw>
          </a:effectLst>
        </p:spPr>
        <p:txBody>
          <a:bodyPr spcFirstLastPara="1" wrap="square" lIns="91425" tIns="91425" rIns="91425" bIns="91425" anchor="t" anchorCtr="0">
            <a:noAutofit/>
          </a:bodyPr>
          <a:lstStyle>
            <a:lvl1pPr lvl="0" algn="ctr" rtl="0">
              <a:spcBef>
                <a:spcPts val="0"/>
              </a:spcBef>
              <a:spcAft>
                <a:spcPts val="0"/>
              </a:spcAft>
              <a:buSzPts val="3600"/>
              <a:buNone/>
              <a:defRPr sz="5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6" name="Google Shape;266;p16"/>
          <p:cNvSpPr txBox="1">
            <a:spLocks noGrp="1"/>
          </p:cNvSpPr>
          <p:nvPr>
            <p:ph type="title" idx="2" hasCustomPrompt="1"/>
          </p:nvPr>
        </p:nvSpPr>
        <p:spPr>
          <a:xfrm>
            <a:off x="5193200" y="1953059"/>
            <a:ext cx="1805600" cy="1122400"/>
          </a:xfrm>
          <a:prstGeom prst="rect">
            <a:avLst/>
          </a:prstGeom>
          <a:effectLst>
            <a:outerShdw dist="38100" dir="30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89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7" name="Google Shape;267;p16"/>
          <p:cNvSpPr txBox="1">
            <a:spLocks noGrp="1"/>
          </p:cNvSpPr>
          <p:nvPr>
            <p:ph type="subTitle" idx="1"/>
          </p:nvPr>
        </p:nvSpPr>
        <p:spPr>
          <a:xfrm>
            <a:off x="4073067" y="4764167"/>
            <a:ext cx="4046000" cy="44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8" name="Google Shape;268;p16"/>
          <p:cNvGrpSpPr/>
          <p:nvPr/>
        </p:nvGrpSpPr>
        <p:grpSpPr>
          <a:xfrm>
            <a:off x="1664526" y="5075681"/>
            <a:ext cx="1718652" cy="2274459"/>
            <a:chOff x="4361325" y="3366075"/>
            <a:chExt cx="438775" cy="579175"/>
          </a:xfrm>
        </p:grpSpPr>
        <p:sp>
          <p:nvSpPr>
            <p:cNvPr id="269" name="Google Shape;269;p16"/>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2" name="Google Shape;272;p16"/>
          <p:cNvSpPr/>
          <p:nvPr/>
        </p:nvSpPr>
        <p:spPr>
          <a:xfrm flipH="1">
            <a:off x="322206" y="632267"/>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16"/>
          <p:cNvGrpSpPr/>
          <p:nvPr/>
        </p:nvGrpSpPr>
        <p:grpSpPr>
          <a:xfrm rot="1189966">
            <a:off x="148318" y="4838259"/>
            <a:ext cx="2304197" cy="1841404"/>
            <a:chOff x="2569400" y="1643150"/>
            <a:chExt cx="878775" cy="702275"/>
          </a:xfrm>
        </p:grpSpPr>
        <p:sp>
          <p:nvSpPr>
            <p:cNvPr id="274" name="Google Shape;274;p16"/>
            <p:cNvSpPr/>
            <p:nvPr/>
          </p:nvSpPr>
          <p:spPr>
            <a:xfrm>
              <a:off x="2569400" y="1643150"/>
              <a:ext cx="878775" cy="702275"/>
            </a:xfrm>
            <a:custGeom>
              <a:avLst/>
              <a:gdLst/>
              <a:ahLst/>
              <a:cxnLst/>
              <a:rect l="l" t="t" r="r" b="b"/>
              <a:pathLst>
                <a:path w="35151" h="28091" extrusionOk="0">
                  <a:moveTo>
                    <a:pt x="10410" y="1"/>
                  </a:moveTo>
                  <a:cubicBezTo>
                    <a:pt x="10047" y="27"/>
                    <a:pt x="9683" y="131"/>
                    <a:pt x="9372" y="287"/>
                  </a:cubicBezTo>
                  <a:cubicBezTo>
                    <a:pt x="9008" y="468"/>
                    <a:pt x="8723" y="702"/>
                    <a:pt x="8489" y="1013"/>
                  </a:cubicBezTo>
                  <a:cubicBezTo>
                    <a:pt x="8178" y="1429"/>
                    <a:pt x="7970" y="1896"/>
                    <a:pt x="7892" y="2415"/>
                  </a:cubicBezTo>
                  <a:cubicBezTo>
                    <a:pt x="7529" y="2182"/>
                    <a:pt x="7139" y="1974"/>
                    <a:pt x="6724" y="1792"/>
                  </a:cubicBezTo>
                  <a:cubicBezTo>
                    <a:pt x="6334" y="1611"/>
                    <a:pt x="5919" y="1455"/>
                    <a:pt x="5504" y="1351"/>
                  </a:cubicBezTo>
                  <a:cubicBezTo>
                    <a:pt x="5062" y="1221"/>
                    <a:pt x="4595" y="1169"/>
                    <a:pt x="4154" y="1143"/>
                  </a:cubicBezTo>
                  <a:lnTo>
                    <a:pt x="3998" y="1143"/>
                  </a:lnTo>
                  <a:cubicBezTo>
                    <a:pt x="3816" y="1143"/>
                    <a:pt x="3635" y="1143"/>
                    <a:pt x="3453" y="1169"/>
                  </a:cubicBezTo>
                  <a:cubicBezTo>
                    <a:pt x="3219" y="1195"/>
                    <a:pt x="2960" y="1247"/>
                    <a:pt x="2726" y="1325"/>
                  </a:cubicBezTo>
                  <a:cubicBezTo>
                    <a:pt x="2259" y="1481"/>
                    <a:pt x="1817" y="1714"/>
                    <a:pt x="1454" y="2052"/>
                  </a:cubicBezTo>
                  <a:cubicBezTo>
                    <a:pt x="1246" y="2234"/>
                    <a:pt x="1064" y="2415"/>
                    <a:pt x="909" y="2623"/>
                  </a:cubicBezTo>
                  <a:lnTo>
                    <a:pt x="857" y="2701"/>
                  </a:lnTo>
                  <a:cubicBezTo>
                    <a:pt x="805" y="2753"/>
                    <a:pt x="753" y="2805"/>
                    <a:pt x="727" y="2883"/>
                  </a:cubicBezTo>
                  <a:cubicBezTo>
                    <a:pt x="675" y="2960"/>
                    <a:pt x="675" y="2960"/>
                    <a:pt x="649" y="3012"/>
                  </a:cubicBezTo>
                  <a:cubicBezTo>
                    <a:pt x="571" y="3116"/>
                    <a:pt x="519" y="3220"/>
                    <a:pt x="467" y="3324"/>
                  </a:cubicBezTo>
                  <a:cubicBezTo>
                    <a:pt x="208" y="3791"/>
                    <a:pt x="78" y="4310"/>
                    <a:pt x="26" y="4830"/>
                  </a:cubicBezTo>
                  <a:cubicBezTo>
                    <a:pt x="0" y="5323"/>
                    <a:pt x="78" y="5816"/>
                    <a:pt x="234" y="6309"/>
                  </a:cubicBezTo>
                  <a:cubicBezTo>
                    <a:pt x="389" y="6751"/>
                    <a:pt x="597" y="7166"/>
                    <a:pt x="883" y="7556"/>
                  </a:cubicBezTo>
                  <a:cubicBezTo>
                    <a:pt x="1298" y="8153"/>
                    <a:pt x="1817" y="8698"/>
                    <a:pt x="2388" y="9165"/>
                  </a:cubicBezTo>
                  <a:lnTo>
                    <a:pt x="2336" y="9217"/>
                  </a:lnTo>
                  <a:cubicBezTo>
                    <a:pt x="1973" y="9399"/>
                    <a:pt x="1662" y="9658"/>
                    <a:pt x="1402" y="9944"/>
                  </a:cubicBezTo>
                  <a:cubicBezTo>
                    <a:pt x="1116" y="10281"/>
                    <a:pt x="935" y="10697"/>
                    <a:pt x="857" y="11112"/>
                  </a:cubicBezTo>
                  <a:cubicBezTo>
                    <a:pt x="779" y="11579"/>
                    <a:pt x="831" y="12047"/>
                    <a:pt x="987" y="12462"/>
                  </a:cubicBezTo>
                  <a:cubicBezTo>
                    <a:pt x="1116" y="12877"/>
                    <a:pt x="1324" y="13241"/>
                    <a:pt x="1584" y="13578"/>
                  </a:cubicBezTo>
                  <a:cubicBezTo>
                    <a:pt x="2077" y="14124"/>
                    <a:pt x="2674" y="14565"/>
                    <a:pt x="3349" y="14876"/>
                  </a:cubicBezTo>
                  <a:cubicBezTo>
                    <a:pt x="3920" y="15136"/>
                    <a:pt x="4543" y="15344"/>
                    <a:pt x="5166" y="15474"/>
                  </a:cubicBezTo>
                  <a:cubicBezTo>
                    <a:pt x="5114" y="15551"/>
                    <a:pt x="5062" y="15603"/>
                    <a:pt x="5010" y="15655"/>
                  </a:cubicBezTo>
                  <a:cubicBezTo>
                    <a:pt x="4413" y="16434"/>
                    <a:pt x="4206" y="17447"/>
                    <a:pt x="4465" y="18381"/>
                  </a:cubicBezTo>
                  <a:cubicBezTo>
                    <a:pt x="4699" y="19290"/>
                    <a:pt x="5270" y="20069"/>
                    <a:pt x="6049" y="20588"/>
                  </a:cubicBezTo>
                  <a:cubicBezTo>
                    <a:pt x="6724" y="21029"/>
                    <a:pt x="7503" y="21289"/>
                    <a:pt x="8307" y="21341"/>
                  </a:cubicBezTo>
                  <a:cubicBezTo>
                    <a:pt x="8541" y="21367"/>
                    <a:pt x="8801" y="21393"/>
                    <a:pt x="9034" y="21393"/>
                  </a:cubicBezTo>
                  <a:cubicBezTo>
                    <a:pt x="9476" y="21393"/>
                    <a:pt x="9917" y="21341"/>
                    <a:pt x="10332" y="21289"/>
                  </a:cubicBezTo>
                  <a:lnTo>
                    <a:pt x="10332" y="21289"/>
                  </a:lnTo>
                  <a:cubicBezTo>
                    <a:pt x="10125" y="21938"/>
                    <a:pt x="10073" y="22639"/>
                    <a:pt x="10177" y="23314"/>
                  </a:cubicBezTo>
                  <a:cubicBezTo>
                    <a:pt x="10306" y="24015"/>
                    <a:pt x="10618" y="24664"/>
                    <a:pt x="11111" y="25209"/>
                  </a:cubicBezTo>
                  <a:cubicBezTo>
                    <a:pt x="11708" y="25910"/>
                    <a:pt x="12487" y="26429"/>
                    <a:pt x="13370" y="26715"/>
                  </a:cubicBezTo>
                  <a:cubicBezTo>
                    <a:pt x="13967" y="26896"/>
                    <a:pt x="14590" y="27000"/>
                    <a:pt x="15239" y="27000"/>
                  </a:cubicBezTo>
                  <a:cubicBezTo>
                    <a:pt x="15602" y="27000"/>
                    <a:pt x="15966" y="26974"/>
                    <a:pt x="16355" y="26896"/>
                  </a:cubicBezTo>
                  <a:cubicBezTo>
                    <a:pt x="16875" y="26818"/>
                    <a:pt x="17420" y="26663"/>
                    <a:pt x="17913" y="26429"/>
                  </a:cubicBezTo>
                  <a:cubicBezTo>
                    <a:pt x="18380" y="26247"/>
                    <a:pt x="18848" y="26014"/>
                    <a:pt x="19341" y="25754"/>
                  </a:cubicBezTo>
                  <a:cubicBezTo>
                    <a:pt x="20146" y="25365"/>
                    <a:pt x="20924" y="24897"/>
                    <a:pt x="21625" y="24456"/>
                  </a:cubicBezTo>
                  <a:lnTo>
                    <a:pt x="21989" y="24248"/>
                  </a:lnTo>
                  <a:cubicBezTo>
                    <a:pt x="22897" y="23703"/>
                    <a:pt x="23702" y="23210"/>
                    <a:pt x="24533" y="22794"/>
                  </a:cubicBezTo>
                  <a:cubicBezTo>
                    <a:pt x="25052" y="22535"/>
                    <a:pt x="25597" y="22301"/>
                    <a:pt x="26143" y="22094"/>
                  </a:cubicBezTo>
                  <a:cubicBezTo>
                    <a:pt x="26636" y="22561"/>
                    <a:pt x="27155" y="23028"/>
                    <a:pt x="27674" y="23547"/>
                  </a:cubicBezTo>
                  <a:lnTo>
                    <a:pt x="27882" y="23781"/>
                  </a:lnTo>
                  <a:cubicBezTo>
                    <a:pt x="28038" y="23937"/>
                    <a:pt x="28219" y="24093"/>
                    <a:pt x="28349" y="24248"/>
                  </a:cubicBezTo>
                  <a:lnTo>
                    <a:pt x="28687" y="24586"/>
                  </a:lnTo>
                  <a:cubicBezTo>
                    <a:pt x="29076" y="25001"/>
                    <a:pt x="29414" y="25339"/>
                    <a:pt x="29725" y="25676"/>
                  </a:cubicBezTo>
                  <a:cubicBezTo>
                    <a:pt x="30218" y="26143"/>
                    <a:pt x="30634" y="26533"/>
                    <a:pt x="31023" y="26896"/>
                  </a:cubicBezTo>
                  <a:cubicBezTo>
                    <a:pt x="31283" y="27104"/>
                    <a:pt x="31516" y="27286"/>
                    <a:pt x="31750" y="27467"/>
                  </a:cubicBezTo>
                  <a:cubicBezTo>
                    <a:pt x="31984" y="27623"/>
                    <a:pt x="32191" y="27753"/>
                    <a:pt x="32451" y="27857"/>
                  </a:cubicBezTo>
                  <a:cubicBezTo>
                    <a:pt x="32737" y="28013"/>
                    <a:pt x="33074" y="28090"/>
                    <a:pt x="33386" y="28090"/>
                  </a:cubicBezTo>
                  <a:lnTo>
                    <a:pt x="33412" y="28090"/>
                  </a:lnTo>
                  <a:cubicBezTo>
                    <a:pt x="33671" y="28090"/>
                    <a:pt x="33905" y="28039"/>
                    <a:pt x="34138" y="27909"/>
                  </a:cubicBezTo>
                  <a:cubicBezTo>
                    <a:pt x="34398" y="27805"/>
                    <a:pt x="34632" y="27597"/>
                    <a:pt x="34787" y="27364"/>
                  </a:cubicBezTo>
                  <a:cubicBezTo>
                    <a:pt x="34839" y="27286"/>
                    <a:pt x="34891" y="27208"/>
                    <a:pt x="34917" y="27130"/>
                  </a:cubicBezTo>
                  <a:cubicBezTo>
                    <a:pt x="34995" y="27000"/>
                    <a:pt x="35021" y="26870"/>
                    <a:pt x="35073" y="26741"/>
                  </a:cubicBezTo>
                  <a:cubicBezTo>
                    <a:pt x="35125" y="26507"/>
                    <a:pt x="35151" y="26273"/>
                    <a:pt x="35151" y="26040"/>
                  </a:cubicBezTo>
                  <a:cubicBezTo>
                    <a:pt x="35125" y="25832"/>
                    <a:pt x="35073" y="25624"/>
                    <a:pt x="34995" y="25442"/>
                  </a:cubicBezTo>
                  <a:cubicBezTo>
                    <a:pt x="34943" y="25235"/>
                    <a:pt x="34839" y="25053"/>
                    <a:pt x="34736" y="24871"/>
                  </a:cubicBezTo>
                  <a:cubicBezTo>
                    <a:pt x="34554" y="24534"/>
                    <a:pt x="34346" y="24222"/>
                    <a:pt x="34086" y="23937"/>
                  </a:cubicBezTo>
                  <a:cubicBezTo>
                    <a:pt x="33879" y="23677"/>
                    <a:pt x="33645" y="23418"/>
                    <a:pt x="33386" y="23158"/>
                  </a:cubicBezTo>
                  <a:cubicBezTo>
                    <a:pt x="32970" y="22717"/>
                    <a:pt x="32529" y="22327"/>
                    <a:pt x="32113" y="21964"/>
                  </a:cubicBezTo>
                  <a:lnTo>
                    <a:pt x="31620" y="21496"/>
                  </a:lnTo>
                  <a:cubicBezTo>
                    <a:pt x="31257" y="21185"/>
                    <a:pt x="30867" y="20821"/>
                    <a:pt x="30400" y="20432"/>
                  </a:cubicBezTo>
                  <a:cubicBezTo>
                    <a:pt x="29673" y="19835"/>
                    <a:pt x="28920" y="19238"/>
                    <a:pt x="27986" y="18563"/>
                  </a:cubicBezTo>
                  <a:cubicBezTo>
                    <a:pt x="27986" y="18407"/>
                    <a:pt x="27986" y="18251"/>
                    <a:pt x="27986" y="18096"/>
                  </a:cubicBezTo>
                  <a:cubicBezTo>
                    <a:pt x="27986" y="17135"/>
                    <a:pt x="28064" y="16200"/>
                    <a:pt x="28167" y="15266"/>
                  </a:cubicBezTo>
                  <a:cubicBezTo>
                    <a:pt x="28323" y="14227"/>
                    <a:pt x="28375" y="13163"/>
                    <a:pt x="28401" y="12125"/>
                  </a:cubicBezTo>
                  <a:cubicBezTo>
                    <a:pt x="28401" y="11579"/>
                    <a:pt x="28349" y="11008"/>
                    <a:pt x="28245" y="10463"/>
                  </a:cubicBezTo>
                  <a:cubicBezTo>
                    <a:pt x="28167" y="9892"/>
                    <a:pt x="28012" y="9347"/>
                    <a:pt x="27804" y="8802"/>
                  </a:cubicBezTo>
                  <a:cubicBezTo>
                    <a:pt x="27467" y="7945"/>
                    <a:pt x="26947" y="7192"/>
                    <a:pt x="26220" y="6595"/>
                  </a:cubicBezTo>
                  <a:cubicBezTo>
                    <a:pt x="25701" y="6206"/>
                    <a:pt x="25078" y="5972"/>
                    <a:pt x="24429" y="5920"/>
                  </a:cubicBezTo>
                  <a:lnTo>
                    <a:pt x="24299" y="5920"/>
                  </a:lnTo>
                  <a:cubicBezTo>
                    <a:pt x="24014" y="5920"/>
                    <a:pt x="23728" y="5972"/>
                    <a:pt x="23443" y="6050"/>
                  </a:cubicBezTo>
                  <a:cubicBezTo>
                    <a:pt x="23131" y="6154"/>
                    <a:pt x="22845" y="6283"/>
                    <a:pt x="22586" y="6465"/>
                  </a:cubicBezTo>
                  <a:cubicBezTo>
                    <a:pt x="22404" y="5738"/>
                    <a:pt x="22171" y="5037"/>
                    <a:pt x="21859" y="4362"/>
                  </a:cubicBezTo>
                  <a:cubicBezTo>
                    <a:pt x="21547" y="3661"/>
                    <a:pt x="21106" y="3038"/>
                    <a:pt x="20613" y="2493"/>
                  </a:cubicBezTo>
                  <a:cubicBezTo>
                    <a:pt x="20353" y="2208"/>
                    <a:pt x="20042" y="1974"/>
                    <a:pt x="19730" y="1766"/>
                  </a:cubicBezTo>
                  <a:cubicBezTo>
                    <a:pt x="19081" y="1351"/>
                    <a:pt x="18354" y="1143"/>
                    <a:pt x="17627" y="1143"/>
                  </a:cubicBezTo>
                  <a:cubicBezTo>
                    <a:pt x="17108" y="1143"/>
                    <a:pt x="16589" y="1273"/>
                    <a:pt x="16148" y="1507"/>
                  </a:cubicBezTo>
                  <a:cubicBezTo>
                    <a:pt x="15784" y="1714"/>
                    <a:pt x="15499" y="1974"/>
                    <a:pt x="15239" y="2285"/>
                  </a:cubicBezTo>
                  <a:cubicBezTo>
                    <a:pt x="15135" y="2415"/>
                    <a:pt x="15031" y="2545"/>
                    <a:pt x="14953" y="2701"/>
                  </a:cubicBezTo>
                  <a:cubicBezTo>
                    <a:pt x="14927" y="2649"/>
                    <a:pt x="14901" y="2597"/>
                    <a:pt x="14876" y="2571"/>
                  </a:cubicBezTo>
                  <a:cubicBezTo>
                    <a:pt x="14616" y="2208"/>
                    <a:pt x="14330" y="1896"/>
                    <a:pt x="14045" y="1585"/>
                  </a:cubicBezTo>
                  <a:cubicBezTo>
                    <a:pt x="13733" y="1273"/>
                    <a:pt x="13396" y="987"/>
                    <a:pt x="13006" y="754"/>
                  </a:cubicBezTo>
                  <a:cubicBezTo>
                    <a:pt x="12643" y="494"/>
                    <a:pt x="12228" y="312"/>
                    <a:pt x="11812" y="183"/>
                  </a:cubicBezTo>
                  <a:cubicBezTo>
                    <a:pt x="11423" y="79"/>
                    <a:pt x="11033" y="27"/>
                    <a:pt x="10644" y="1"/>
                  </a:cubicBezTo>
                  <a:close/>
                </a:path>
              </a:pathLst>
            </a:custGeom>
            <a:solidFill>
              <a:srgbClr val="FFFFFF"/>
            </a:solidFill>
            <a:ln w="28575"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2593400" y="1668475"/>
              <a:ext cx="661375" cy="625675"/>
            </a:xfrm>
            <a:custGeom>
              <a:avLst/>
              <a:gdLst/>
              <a:ahLst/>
              <a:cxnLst/>
              <a:rect l="l" t="t" r="r" b="b"/>
              <a:pathLst>
                <a:path w="26455" h="25027" extrusionOk="0">
                  <a:moveTo>
                    <a:pt x="9502" y="0"/>
                  </a:moveTo>
                  <a:cubicBezTo>
                    <a:pt x="9269" y="26"/>
                    <a:pt x="9035" y="78"/>
                    <a:pt x="8827" y="182"/>
                  </a:cubicBezTo>
                  <a:cubicBezTo>
                    <a:pt x="8620" y="286"/>
                    <a:pt x="8438" y="442"/>
                    <a:pt x="8282" y="623"/>
                  </a:cubicBezTo>
                  <a:cubicBezTo>
                    <a:pt x="8022" y="987"/>
                    <a:pt x="7867" y="1428"/>
                    <a:pt x="7867" y="1896"/>
                  </a:cubicBezTo>
                  <a:cubicBezTo>
                    <a:pt x="7841" y="2389"/>
                    <a:pt x="7893" y="2856"/>
                    <a:pt x="8022" y="3349"/>
                  </a:cubicBezTo>
                  <a:lnTo>
                    <a:pt x="8022" y="3375"/>
                  </a:lnTo>
                  <a:cubicBezTo>
                    <a:pt x="7218" y="2700"/>
                    <a:pt x="6309" y="2129"/>
                    <a:pt x="5348" y="1688"/>
                  </a:cubicBezTo>
                  <a:cubicBezTo>
                    <a:pt x="4985" y="1506"/>
                    <a:pt x="4648" y="1376"/>
                    <a:pt x="4258" y="1272"/>
                  </a:cubicBezTo>
                  <a:cubicBezTo>
                    <a:pt x="3895" y="1169"/>
                    <a:pt x="3531" y="1117"/>
                    <a:pt x="3142" y="1091"/>
                  </a:cubicBezTo>
                  <a:lnTo>
                    <a:pt x="3038" y="1091"/>
                  </a:lnTo>
                  <a:cubicBezTo>
                    <a:pt x="2882" y="1091"/>
                    <a:pt x="2752" y="1117"/>
                    <a:pt x="2597" y="1117"/>
                  </a:cubicBezTo>
                  <a:cubicBezTo>
                    <a:pt x="2415" y="1143"/>
                    <a:pt x="2233" y="1195"/>
                    <a:pt x="2051" y="1247"/>
                  </a:cubicBezTo>
                  <a:cubicBezTo>
                    <a:pt x="1688" y="1350"/>
                    <a:pt x="1376" y="1532"/>
                    <a:pt x="1117" y="1766"/>
                  </a:cubicBezTo>
                  <a:cubicBezTo>
                    <a:pt x="805" y="2051"/>
                    <a:pt x="546" y="2389"/>
                    <a:pt x="338" y="2778"/>
                  </a:cubicBezTo>
                  <a:cubicBezTo>
                    <a:pt x="156" y="3116"/>
                    <a:pt x="52" y="3505"/>
                    <a:pt x="27" y="3869"/>
                  </a:cubicBezTo>
                  <a:cubicBezTo>
                    <a:pt x="1" y="4258"/>
                    <a:pt x="52" y="4647"/>
                    <a:pt x="182" y="4985"/>
                  </a:cubicBezTo>
                  <a:cubicBezTo>
                    <a:pt x="286" y="5348"/>
                    <a:pt x="468" y="5686"/>
                    <a:pt x="702" y="5997"/>
                  </a:cubicBezTo>
                  <a:cubicBezTo>
                    <a:pt x="1169" y="6646"/>
                    <a:pt x="1740" y="7218"/>
                    <a:pt x="2389" y="7685"/>
                  </a:cubicBezTo>
                  <a:cubicBezTo>
                    <a:pt x="2778" y="7996"/>
                    <a:pt x="3194" y="8256"/>
                    <a:pt x="3609" y="8516"/>
                  </a:cubicBezTo>
                  <a:lnTo>
                    <a:pt x="3479" y="8516"/>
                  </a:lnTo>
                  <a:cubicBezTo>
                    <a:pt x="3168" y="8567"/>
                    <a:pt x="2882" y="8619"/>
                    <a:pt x="2571" y="8723"/>
                  </a:cubicBezTo>
                  <a:cubicBezTo>
                    <a:pt x="2311" y="8801"/>
                    <a:pt x="2051" y="8905"/>
                    <a:pt x="1818" y="9035"/>
                  </a:cubicBezTo>
                  <a:cubicBezTo>
                    <a:pt x="1558" y="9191"/>
                    <a:pt x="1351" y="9346"/>
                    <a:pt x="1169" y="9580"/>
                  </a:cubicBezTo>
                  <a:cubicBezTo>
                    <a:pt x="987" y="9762"/>
                    <a:pt x="883" y="10021"/>
                    <a:pt x="831" y="10281"/>
                  </a:cubicBezTo>
                  <a:cubicBezTo>
                    <a:pt x="805" y="10566"/>
                    <a:pt x="831" y="10878"/>
                    <a:pt x="935" y="11164"/>
                  </a:cubicBezTo>
                  <a:cubicBezTo>
                    <a:pt x="1039" y="11449"/>
                    <a:pt x="1169" y="11709"/>
                    <a:pt x="1376" y="11942"/>
                  </a:cubicBezTo>
                  <a:cubicBezTo>
                    <a:pt x="1766" y="12384"/>
                    <a:pt x="2233" y="12747"/>
                    <a:pt x="2778" y="12981"/>
                  </a:cubicBezTo>
                  <a:cubicBezTo>
                    <a:pt x="3401" y="13266"/>
                    <a:pt x="4024" y="13474"/>
                    <a:pt x="4699" y="13578"/>
                  </a:cubicBezTo>
                  <a:cubicBezTo>
                    <a:pt x="5348" y="13734"/>
                    <a:pt x="5998" y="13812"/>
                    <a:pt x="6647" y="13837"/>
                  </a:cubicBezTo>
                  <a:lnTo>
                    <a:pt x="6491" y="13915"/>
                  </a:lnTo>
                  <a:cubicBezTo>
                    <a:pt x="5842" y="14227"/>
                    <a:pt x="5271" y="14668"/>
                    <a:pt x="4829" y="15239"/>
                  </a:cubicBezTo>
                  <a:cubicBezTo>
                    <a:pt x="4414" y="15785"/>
                    <a:pt x="4258" y="16460"/>
                    <a:pt x="4414" y="17135"/>
                  </a:cubicBezTo>
                  <a:cubicBezTo>
                    <a:pt x="4622" y="17809"/>
                    <a:pt x="5037" y="18381"/>
                    <a:pt x="5608" y="18770"/>
                  </a:cubicBezTo>
                  <a:cubicBezTo>
                    <a:pt x="6153" y="19108"/>
                    <a:pt x="6776" y="19315"/>
                    <a:pt x="7425" y="19367"/>
                  </a:cubicBezTo>
                  <a:cubicBezTo>
                    <a:pt x="7633" y="19393"/>
                    <a:pt x="7867" y="19419"/>
                    <a:pt x="8074" y="19419"/>
                  </a:cubicBezTo>
                  <a:cubicBezTo>
                    <a:pt x="8568" y="19393"/>
                    <a:pt x="9035" y="19367"/>
                    <a:pt x="9528" y="19289"/>
                  </a:cubicBezTo>
                  <a:cubicBezTo>
                    <a:pt x="10177" y="19159"/>
                    <a:pt x="10826" y="19030"/>
                    <a:pt x="11475" y="18822"/>
                  </a:cubicBezTo>
                  <a:lnTo>
                    <a:pt x="11475" y="18822"/>
                  </a:lnTo>
                  <a:cubicBezTo>
                    <a:pt x="11294" y="19004"/>
                    <a:pt x="11138" y="19159"/>
                    <a:pt x="10982" y="19367"/>
                  </a:cubicBezTo>
                  <a:cubicBezTo>
                    <a:pt x="10463" y="19990"/>
                    <a:pt x="10151" y="20769"/>
                    <a:pt x="10125" y="21574"/>
                  </a:cubicBezTo>
                  <a:cubicBezTo>
                    <a:pt x="10125" y="22301"/>
                    <a:pt x="10385" y="23028"/>
                    <a:pt x="10878" y="23573"/>
                  </a:cubicBezTo>
                  <a:cubicBezTo>
                    <a:pt x="11371" y="24144"/>
                    <a:pt x="12020" y="24559"/>
                    <a:pt x="12721" y="24767"/>
                  </a:cubicBezTo>
                  <a:cubicBezTo>
                    <a:pt x="13241" y="24949"/>
                    <a:pt x="13760" y="25027"/>
                    <a:pt x="14279" y="25027"/>
                  </a:cubicBezTo>
                  <a:cubicBezTo>
                    <a:pt x="14591" y="25027"/>
                    <a:pt x="14928" y="25001"/>
                    <a:pt x="15240" y="24949"/>
                  </a:cubicBezTo>
                  <a:cubicBezTo>
                    <a:pt x="15707" y="24845"/>
                    <a:pt x="16148" y="24715"/>
                    <a:pt x="16589" y="24533"/>
                  </a:cubicBezTo>
                  <a:cubicBezTo>
                    <a:pt x="17031" y="24352"/>
                    <a:pt x="17472" y="24144"/>
                    <a:pt x="17939" y="23884"/>
                  </a:cubicBezTo>
                  <a:cubicBezTo>
                    <a:pt x="18692" y="23495"/>
                    <a:pt x="19445" y="23054"/>
                    <a:pt x="20146" y="22612"/>
                  </a:cubicBezTo>
                  <a:lnTo>
                    <a:pt x="20536" y="22379"/>
                  </a:lnTo>
                  <a:cubicBezTo>
                    <a:pt x="21444" y="21833"/>
                    <a:pt x="22275" y="21340"/>
                    <a:pt x="23132" y="20925"/>
                  </a:cubicBezTo>
                  <a:cubicBezTo>
                    <a:pt x="23910" y="20509"/>
                    <a:pt x="24741" y="20198"/>
                    <a:pt x="25572" y="19938"/>
                  </a:cubicBezTo>
                  <a:lnTo>
                    <a:pt x="25520" y="19938"/>
                  </a:lnTo>
                  <a:lnTo>
                    <a:pt x="26117" y="19783"/>
                  </a:lnTo>
                  <a:cubicBezTo>
                    <a:pt x="26247" y="19783"/>
                    <a:pt x="26325" y="19653"/>
                    <a:pt x="26299" y="19549"/>
                  </a:cubicBezTo>
                  <a:cubicBezTo>
                    <a:pt x="26299" y="19523"/>
                    <a:pt x="26299" y="19497"/>
                    <a:pt x="26299" y="19471"/>
                  </a:cubicBezTo>
                  <a:cubicBezTo>
                    <a:pt x="26299" y="19471"/>
                    <a:pt x="26299" y="19445"/>
                    <a:pt x="26325" y="19419"/>
                  </a:cubicBezTo>
                  <a:cubicBezTo>
                    <a:pt x="26351" y="19341"/>
                    <a:pt x="26351" y="19263"/>
                    <a:pt x="26325" y="19185"/>
                  </a:cubicBezTo>
                  <a:lnTo>
                    <a:pt x="26221" y="18874"/>
                  </a:lnTo>
                  <a:lnTo>
                    <a:pt x="26221" y="18900"/>
                  </a:lnTo>
                  <a:cubicBezTo>
                    <a:pt x="26195" y="18770"/>
                    <a:pt x="26169" y="18640"/>
                    <a:pt x="26143" y="18510"/>
                  </a:cubicBezTo>
                  <a:cubicBezTo>
                    <a:pt x="26117" y="18381"/>
                    <a:pt x="26117" y="18225"/>
                    <a:pt x="26091" y="18095"/>
                  </a:cubicBezTo>
                  <a:lnTo>
                    <a:pt x="26091" y="18017"/>
                  </a:lnTo>
                  <a:cubicBezTo>
                    <a:pt x="26065" y="17732"/>
                    <a:pt x="26039" y="17446"/>
                    <a:pt x="26039" y="17135"/>
                  </a:cubicBezTo>
                  <a:lnTo>
                    <a:pt x="26039" y="17083"/>
                  </a:lnTo>
                  <a:cubicBezTo>
                    <a:pt x="26039" y="16096"/>
                    <a:pt x="26117" y="15110"/>
                    <a:pt x="26247" y="14149"/>
                  </a:cubicBezTo>
                  <a:cubicBezTo>
                    <a:pt x="26377" y="13137"/>
                    <a:pt x="26455" y="12150"/>
                    <a:pt x="26455" y="11138"/>
                  </a:cubicBezTo>
                  <a:cubicBezTo>
                    <a:pt x="26455" y="10618"/>
                    <a:pt x="26403" y="10125"/>
                    <a:pt x="26325" y="9632"/>
                  </a:cubicBezTo>
                  <a:cubicBezTo>
                    <a:pt x="26247" y="9139"/>
                    <a:pt x="26117" y="8645"/>
                    <a:pt x="25909" y="8178"/>
                  </a:cubicBezTo>
                  <a:cubicBezTo>
                    <a:pt x="25676" y="7477"/>
                    <a:pt x="25234" y="6854"/>
                    <a:pt x="24663" y="6387"/>
                  </a:cubicBezTo>
                  <a:cubicBezTo>
                    <a:pt x="24300" y="6101"/>
                    <a:pt x="23859" y="5945"/>
                    <a:pt x="23417" y="5919"/>
                  </a:cubicBezTo>
                  <a:lnTo>
                    <a:pt x="23339" y="5919"/>
                  </a:lnTo>
                  <a:cubicBezTo>
                    <a:pt x="23132" y="5919"/>
                    <a:pt x="22950" y="5945"/>
                    <a:pt x="22742" y="5997"/>
                  </a:cubicBezTo>
                  <a:cubicBezTo>
                    <a:pt x="22535" y="6075"/>
                    <a:pt x="22327" y="6153"/>
                    <a:pt x="22145" y="6283"/>
                  </a:cubicBezTo>
                  <a:cubicBezTo>
                    <a:pt x="21730" y="6568"/>
                    <a:pt x="21392" y="6958"/>
                    <a:pt x="21159" y="7399"/>
                  </a:cubicBezTo>
                  <a:cubicBezTo>
                    <a:pt x="21107" y="7477"/>
                    <a:pt x="21055" y="7555"/>
                    <a:pt x="21029" y="7659"/>
                  </a:cubicBezTo>
                  <a:cubicBezTo>
                    <a:pt x="20951" y="7010"/>
                    <a:pt x="20821" y="6361"/>
                    <a:pt x="20665" y="5738"/>
                  </a:cubicBezTo>
                  <a:cubicBezTo>
                    <a:pt x="20510" y="5063"/>
                    <a:pt x="20276" y="4414"/>
                    <a:pt x="19990" y="3791"/>
                  </a:cubicBezTo>
                  <a:cubicBezTo>
                    <a:pt x="19731" y="3220"/>
                    <a:pt x="19367" y="2674"/>
                    <a:pt x="18926" y="2207"/>
                  </a:cubicBezTo>
                  <a:cubicBezTo>
                    <a:pt x="18718" y="1973"/>
                    <a:pt x="18485" y="1766"/>
                    <a:pt x="18225" y="1610"/>
                  </a:cubicBezTo>
                  <a:cubicBezTo>
                    <a:pt x="17965" y="1428"/>
                    <a:pt x="17680" y="1324"/>
                    <a:pt x="17394" y="1247"/>
                  </a:cubicBezTo>
                  <a:cubicBezTo>
                    <a:pt x="17161" y="1169"/>
                    <a:pt x="16901" y="1143"/>
                    <a:pt x="16641" y="1143"/>
                  </a:cubicBezTo>
                  <a:cubicBezTo>
                    <a:pt x="16304" y="1143"/>
                    <a:pt x="15940" y="1221"/>
                    <a:pt x="15655" y="1402"/>
                  </a:cubicBezTo>
                  <a:cubicBezTo>
                    <a:pt x="15395" y="1532"/>
                    <a:pt x="15188" y="1714"/>
                    <a:pt x="15032" y="1922"/>
                  </a:cubicBezTo>
                  <a:cubicBezTo>
                    <a:pt x="14876" y="2129"/>
                    <a:pt x="14746" y="2363"/>
                    <a:pt x="14642" y="2622"/>
                  </a:cubicBezTo>
                  <a:cubicBezTo>
                    <a:pt x="14435" y="3142"/>
                    <a:pt x="14305" y="3713"/>
                    <a:pt x="14279" y="4284"/>
                  </a:cubicBezTo>
                  <a:cubicBezTo>
                    <a:pt x="14279" y="4258"/>
                    <a:pt x="14279" y="4258"/>
                    <a:pt x="14253" y="4206"/>
                  </a:cubicBezTo>
                  <a:cubicBezTo>
                    <a:pt x="13941" y="3479"/>
                    <a:pt x="13552" y="2804"/>
                    <a:pt x="13085" y="2155"/>
                  </a:cubicBezTo>
                  <a:cubicBezTo>
                    <a:pt x="12877" y="1844"/>
                    <a:pt x="12643" y="1558"/>
                    <a:pt x="12384" y="1298"/>
                  </a:cubicBezTo>
                  <a:cubicBezTo>
                    <a:pt x="12124" y="1013"/>
                    <a:pt x="11839" y="779"/>
                    <a:pt x="11527" y="572"/>
                  </a:cubicBezTo>
                  <a:cubicBezTo>
                    <a:pt x="11216" y="390"/>
                    <a:pt x="10904" y="234"/>
                    <a:pt x="10567" y="130"/>
                  </a:cubicBezTo>
                  <a:cubicBezTo>
                    <a:pt x="10281" y="52"/>
                    <a:pt x="9970" y="0"/>
                    <a:pt x="96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2607025" y="1667825"/>
              <a:ext cx="648400" cy="484850"/>
            </a:xfrm>
            <a:custGeom>
              <a:avLst/>
              <a:gdLst/>
              <a:ahLst/>
              <a:cxnLst/>
              <a:rect l="l" t="t" r="r" b="b"/>
              <a:pathLst>
                <a:path w="25936" h="19394" extrusionOk="0">
                  <a:moveTo>
                    <a:pt x="8983" y="0"/>
                  </a:moveTo>
                  <a:lnTo>
                    <a:pt x="8957" y="26"/>
                  </a:lnTo>
                  <a:cubicBezTo>
                    <a:pt x="8724" y="26"/>
                    <a:pt x="8490" y="104"/>
                    <a:pt x="8282" y="208"/>
                  </a:cubicBezTo>
                  <a:cubicBezTo>
                    <a:pt x="8075" y="312"/>
                    <a:pt x="7893" y="468"/>
                    <a:pt x="7737" y="649"/>
                  </a:cubicBezTo>
                  <a:cubicBezTo>
                    <a:pt x="7477" y="1013"/>
                    <a:pt x="7322" y="1454"/>
                    <a:pt x="7322" y="1922"/>
                  </a:cubicBezTo>
                  <a:cubicBezTo>
                    <a:pt x="7296" y="2415"/>
                    <a:pt x="7348" y="2908"/>
                    <a:pt x="7477" y="3375"/>
                  </a:cubicBezTo>
                  <a:lnTo>
                    <a:pt x="7477" y="3401"/>
                  </a:lnTo>
                  <a:cubicBezTo>
                    <a:pt x="6673" y="2726"/>
                    <a:pt x="5764" y="2155"/>
                    <a:pt x="4803" y="1714"/>
                  </a:cubicBezTo>
                  <a:cubicBezTo>
                    <a:pt x="4466" y="1532"/>
                    <a:pt x="4103" y="1402"/>
                    <a:pt x="3713" y="1298"/>
                  </a:cubicBezTo>
                  <a:cubicBezTo>
                    <a:pt x="3350" y="1195"/>
                    <a:pt x="2986" y="1143"/>
                    <a:pt x="2597" y="1117"/>
                  </a:cubicBezTo>
                  <a:lnTo>
                    <a:pt x="2493" y="1117"/>
                  </a:lnTo>
                  <a:cubicBezTo>
                    <a:pt x="2337" y="1117"/>
                    <a:pt x="2207" y="1143"/>
                    <a:pt x="2052" y="1143"/>
                  </a:cubicBezTo>
                  <a:cubicBezTo>
                    <a:pt x="1870" y="1169"/>
                    <a:pt x="1662" y="1221"/>
                    <a:pt x="1481" y="1273"/>
                  </a:cubicBezTo>
                  <a:cubicBezTo>
                    <a:pt x="1143" y="1402"/>
                    <a:pt x="831" y="1558"/>
                    <a:pt x="572" y="1792"/>
                  </a:cubicBezTo>
                  <a:cubicBezTo>
                    <a:pt x="364" y="1999"/>
                    <a:pt x="157" y="2207"/>
                    <a:pt x="1" y="2441"/>
                  </a:cubicBezTo>
                  <a:cubicBezTo>
                    <a:pt x="1792" y="3453"/>
                    <a:pt x="3583" y="4414"/>
                    <a:pt x="5349" y="5426"/>
                  </a:cubicBezTo>
                  <a:cubicBezTo>
                    <a:pt x="6257" y="5945"/>
                    <a:pt x="7166" y="6491"/>
                    <a:pt x="8075" y="7010"/>
                  </a:cubicBezTo>
                  <a:cubicBezTo>
                    <a:pt x="8983" y="7555"/>
                    <a:pt x="9892" y="8100"/>
                    <a:pt x="10774" y="8671"/>
                  </a:cubicBezTo>
                  <a:cubicBezTo>
                    <a:pt x="14331" y="10904"/>
                    <a:pt x="17810" y="13292"/>
                    <a:pt x="21211" y="15785"/>
                  </a:cubicBezTo>
                  <a:cubicBezTo>
                    <a:pt x="22768" y="16953"/>
                    <a:pt x="24300" y="18147"/>
                    <a:pt x="25806" y="19393"/>
                  </a:cubicBezTo>
                  <a:cubicBezTo>
                    <a:pt x="25806" y="19315"/>
                    <a:pt x="25806" y="19263"/>
                    <a:pt x="25780" y="19185"/>
                  </a:cubicBezTo>
                  <a:cubicBezTo>
                    <a:pt x="25754" y="19082"/>
                    <a:pt x="25728" y="19004"/>
                    <a:pt x="25702" y="18900"/>
                  </a:cubicBezTo>
                  <a:cubicBezTo>
                    <a:pt x="25676" y="18796"/>
                    <a:pt x="25650" y="18640"/>
                    <a:pt x="25624" y="18510"/>
                  </a:cubicBezTo>
                  <a:cubicBezTo>
                    <a:pt x="25598" y="18381"/>
                    <a:pt x="25572" y="18251"/>
                    <a:pt x="25572" y="18147"/>
                  </a:cubicBezTo>
                  <a:lnTo>
                    <a:pt x="25572" y="18043"/>
                  </a:lnTo>
                  <a:cubicBezTo>
                    <a:pt x="25520" y="17758"/>
                    <a:pt x="25520" y="17472"/>
                    <a:pt x="25494" y="17135"/>
                  </a:cubicBezTo>
                  <a:lnTo>
                    <a:pt x="25494" y="17109"/>
                  </a:lnTo>
                  <a:cubicBezTo>
                    <a:pt x="25520" y="16122"/>
                    <a:pt x="25598" y="15136"/>
                    <a:pt x="25728" y="14149"/>
                  </a:cubicBezTo>
                  <a:cubicBezTo>
                    <a:pt x="25858" y="13163"/>
                    <a:pt x="25910" y="12150"/>
                    <a:pt x="25936" y="11138"/>
                  </a:cubicBezTo>
                  <a:cubicBezTo>
                    <a:pt x="25936" y="10644"/>
                    <a:pt x="25884" y="10151"/>
                    <a:pt x="25806" y="9658"/>
                  </a:cubicBezTo>
                  <a:cubicBezTo>
                    <a:pt x="25702" y="9139"/>
                    <a:pt x="25572" y="8671"/>
                    <a:pt x="25390" y="8178"/>
                  </a:cubicBezTo>
                  <a:cubicBezTo>
                    <a:pt x="25131" y="7477"/>
                    <a:pt x="24689" y="6880"/>
                    <a:pt x="24118" y="6387"/>
                  </a:cubicBezTo>
                  <a:cubicBezTo>
                    <a:pt x="23755" y="6101"/>
                    <a:pt x="23339" y="5945"/>
                    <a:pt x="22872" y="5920"/>
                  </a:cubicBezTo>
                  <a:lnTo>
                    <a:pt x="22794" y="5920"/>
                  </a:lnTo>
                  <a:cubicBezTo>
                    <a:pt x="22587" y="5920"/>
                    <a:pt x="22405" y="5945"/>
                    <a:pt x="22197" y="5997"/>
                  </a:cubicBezTo>
                  <a:cubicBezTo>
                    <a:pt x="21990" y="6075"/>
                    <a:pt x="21782" y="6179"/>
                    <a:pt x="21600" y="6309"/>
                  </a:cubicBezTo>
                  <a:cubicBezTo>
                    <a:pt x="21185" y="6594"/>
                    <a:pt x="20847" y="6958"/>
                    <a:pt x="20614" y="7399"/>
                  </a:cubicBezTo>
                  <a:cubicBezTo>
                    <a:pt x="20562" y="7503"/>
                    <a:pt x="20510" y="7581"/>
                    <a:pt x="20484" y="7659"/>
                  </a:cubicBezTo>
                  <a:cubicBezTo>
                    <a:pt x="20406" y="7010"/>
                    <a:pt x="20302" y="6387"/>
                    <a:pt x="20146" y="5764"/>
                  </a:cubicBezTo>
                  <a:cubicBezTo>
                    <a:pt x="19965" y="5089"/>
                    <a:pt x="19757" y="4440"/>
                    <a:pt x="19445" y="3817"/>
                  </a:cubicBezTo>
                  <a:cubicBezTo>
                    <a:pt x="19186" y="3220"/>
                    <a:pt x="18822" y="2674"/>
                    <a:pt x="18407" y="2207"/>
                  </a:cubicBezTo>
                  <a:cubicBezTo>
                    <a:pt x="18173" y="1973"/>
                    <a:pt x="17940" y="1792"/>
                    <a:pt x="17680" y="1610"/>
                  </a:cubicBezTo>
                  <a:cubicBezTo>
                    <a:pt x="17213" y="1324"/>
                    <a:pt x="16668" y="1169"/>
                    <a:pt x="16122" y="1143"/>
                  </a:cubicBezTo>
                  <a:cubicBezTo>
                    <a:pt x="15759" y="1143"/>
                    <a:pt x="15395" y="1221"/>
                    <a:pt x="15110" y="1402"/>
                  </a:cubicBezTo>
                  <a:cubicBezTo>
                    <a:pt x="14850" y="1532"/>
                    <a:pt x="14643" y="1714"/>
                    <a:pt x="14487" y="1922"/>
                  </a:cubicBezTo>
                  <a:cubicBezTo>
                    <a:pt x="14331" y="2129"/>
                    <a:pt x="14175" y="2363"/>
                    <a:pt x="14097" y="2622"/>
                  </a:cubicBezTo>
                  <a:cubicBezTo>
                    <a:pt x="13864" y="3168"/>
                    <a:pt x="13760" y="3739"/>
                    <a:pt x="13734" y="4310"/>
                  </a:cubicBezTo>
                  <a:lnTo>
                    <a:pt x="13734" y="4258"/>
                  </a:lnTo>
                  <a:cubicBezTo>
                    <a:pt x="13422" y="3505"/>
                    <a:pt x="13033" y="2804"/>
                    <a:pt x="12566" y="2155"/>
                  </a:cubicBezTo>
                  <a:cubicBezTo>
                    <a:pt x="12332" y="1844"/>
                    <a:pt x="12098" y="1558"/>
                    <a:pt x="11839" y="1298"/>
                  </a:cubicBezTo>
                  <a:cubicBezTo>
                    <a:pt x="11579" y="1039"/>
                    <a:pt x="11294" y="779"/>
                    <a:pt x="10982" y="572"/>
                  </a:cubicBezTo>
                  <a:cubicBezTo>
                    <a:pt x="10697" y="390"/>
                    <a:pt x="10359" y="234"/>
                    <a:pt x="10022" y="130"/>
                  </a:cubicBezTo>
                  <a:cubicBezTo>
                    <a:pt x="9736" y="52"/>
                    <a:pt x="9450" y="0"/>
                    <a:pt x="91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2674525" y="1713900"/>
              <a:ext cx="749650" cy="607500"/>
            </a:xfrm>
            <a:custGeom>
              <a:avLst/>
              <a:gdLst/>
              <a:ahLst/>
              <a:cxnLst/>
              <a:rect l="l" t="t" r="r" b="b"/>
              <a:pathLst>
                <a:path w="29986" h="24300" extrusionOk="0">
                  <a:moveTo>
                    <a:pt x="6725" y="1"/>
                  </a:moveTo>
                  <a:cubicBezTo>
                    <a:pt x="6647" y="27"/>
                    <a:pt x="6621" y="79"/>
                    <a:pt x="6621" y="156"/>
                  </a:cubicBezTo>
                  <a:cubicBezTo>
                    <a:pt x="6673" y="468"/>
                    <a:pt x="6725" y="831"/>
                    <a:pt x="6802" y="1169"/>
                  </a:cubicBezTo>
                  <a:cubicBezTo>
                    <a:pt x="6854" y="1506"/>
                    <a:pt x="6932" y="1896"/>
                    <a:pt x="6984" y="2259"/>
                  </a:cubicBezTo>
                  <a:cubicBezTo>
                    <a:pt x="7036" y="2597"/>
                    <a:pt x="7088" y="2986"/>
                    <a:pt x="7192" y="3350"/>
                  </a:cubicBezTo>
                  <a:cubicBezTo>
                    <a:pt x="7270" y="3713"/>
                    <a:pt x="7374" y="4102"/>
                    <a:pt x="7477" y="4466"/>
                  </a:cubicBezTo>
                  <a:cubicBezTo>
                    <a:pt x="7607" y="4855"/>
                    <a:pt x="7737" y="5193"/>
                    <a:pt x="7867" y="5556"/>
                  </a:cubicBezTo>
                  <a:cubicBezTo>
                    <a:pt x="8023" y="5894"/>
                    <a:pt x="8178" y="6257"/>
                    <a:pt x="8360" y="6569"/>
                  </a:cubicBezTo>
                  <a:cubicBezTo>
                    <a:pt x="8412" y="6673"/>
                    <a:pt x="8490" y="6776"/>
                    <a:pt x="8542" y="6854"/>
                  </a:cubicBezTo>
                  <a:lnTo>
                    <a:pt x="7685" y="6361"/>
                  </a:lnTo>
                  <a:cubicBezTo>
                    <a:pt x="6828" y="5816"/>
                    <a:pt x="5946" y="5271"/>
                    <a:pt x="5063" y="4751"/>
                  </a:cubicBezTo>
                  <a:cubicBezTo>
                    <a:pt x="4674" y="4492"/>
                    <a:pt x="4258" y="4258"/>
                    <a:pt x="3843" y="4025"/>
                  </a:cubicBezTo>
                  <a:cubicBezTo>
                    <a:pt x="3843" y="3999"/>
                    <a:pt x="3817" y="3999"/>
                    <a:pt x="3817" y="3973"/>
                  </a:cubicBezTo>
                  <a:cubicBezTo>
                    <a:pt x="3687" y="3869"/>
                    <a:pt x="3583" y="3739"/>
                    <a:pt x="3453" y="3609"/>
                  </a:cubicBezTo>
                  <a:cubicBezTo>
                    <a:pt x="3350" y="3479"/>
                    <a:pt x="3220" y="3324"/>
                    <a:pt x="3142" y="3168"/>
                  </a:cubicBezTo>
                  <a:cubicBezTo>
                    <a:pt x="2986" y="2934"/>
                    <a:pt x="2830" y="2675"/>
                    <a:pt x="2701" y="2415"/>
                  </a:cubicBezTo>
                  <a:cubicBezTo>
                    <a:pt x="2571" y="2155"/>
                    <a:pt x="2441" y="1870"/>
                    <a:pt x="2337" y="1584"/>
                  </a:cubicBezTo>
                  <a:cubicBezTo>
                    <a:pt x="2311" y="1558"/>
                    <a:pt x="2285" y="1532"/>
                    <a:pt x="2259" y="1532"/>
                  </a:cubicBezTo>
                  <a:lnTo>
                    <a:pt x="2233" y="1532"/>
                  </a:lnTo>
                  <a:cubicBezTo>
                    <a:pt x="2181" y="1558"/>
                    <a:pt x="2155" y="1610"/>
                    <a:pt x="2181" y="1662"/>
                  </a:cubicBezTo>
                  <a:cubicBezTo>
                    <a:pt x="2285" y="1896"/>
                    <a:pt x="2363" y="2103"/>
                    <a:pt x="2467" y="2337"/>
                  </a:cubicBezTo>
                  <a:cubicBezTo>
                    <a:pt x="2571" y="2571"/>
                    <a:pt x="2675" y="2778"/>
                    <a:pt x="2778" y="2986"/>
                  </a:cubicBezTo>
                  <a:cubicBezTo>
                    <a:pt x="2882" y="3194"/>
                    <a:pt x="3012" y="3402"/>
                    <a:pt x="3142" y="3609"/>
                  </a:cubicBezTo>
                  <a:cubicBezTo>
                    <a:pt x="3142" y="3609"/>
                    <a:pt x="3168" y="3635"/>
                    <a:pt x="3168" y="3635"/>
                  </a:cubicBezTo>
                  <a:cubicBezTo>
                    <a:pt x="2155" y="3090"/>
                    <a:pt x="1091" y="2571"/>
                    <a:pt x="1" y="2129"/>
                  </a:cubicBezTo>
                  <a:lnTo>
                    <a:pt x="1" y="2129"/>
                  </a:lnTo>
                  <a:lnTo>
                    <a:pt x="468" y="2415"/>
                  </a:lnTo>
                  <a:lnTo>
                    <a:pt x="805" y="2649"/>
                  </a:lnTo>
                  <a:lnTo>
                    <a:pt x="1221" y="2908"/>
                  </a:lnTo>
                  <a:lnTo>
                    <a:pt x="1454" y="3064"/>
                  </a:lnTo>
                  <a:cubicBezTo>
                    <a:pt x="1714" y="3194"/>
                    <a:pt x="1948" y="3350"/>
                    <a:pt x="2181" y="3505"/>
                  </a:cubicBezTo>
                  <a:lnTo>
                    <a:pt x="2675" y="3843"/>
                  </a:lnTo>
                  <a:lnTo>
                    <a:pt x="2415" y="3791"/>
                  </a:lnTo>
                  <a:cubicBezTo>
                    <a:pt x="2207" y="3791"/>
                    <a:pt x="2026" y="3765"/>
                    <a:pt x="1818" y="3765"/>
                  </a:cubicBezTo>
                  <a:cubicBezTo>
                    <a:pt x="1454" y="3765"/>
                    <a:pt x="1091" y="3791"/>
                    <a:pt x="728" y="3843"/>
                  </a:cubicBezTo>
                  <a:cubicBezTo>
                    <a:pt x="624" y="3843"/>
                    <a:pt x="624" y="3999"/>
                    <a:pt x="728" y="4025"/>
                  </a:cubicBezTo>
                  <a:cubicBezTo>
                    <a:pt x="857" y="4025"/>
                    <a:pt x="987" y="3999"/>
                    <a:pt x="1091" y="3999"/>
                  </a:cubicBezTo>
                  <a:lnTo>
                    <a:pt x="1532" y="3999"/>
                  </a:lnTo>
                  <a:cubicBezTo>
                    <a:pt x="1792" y="3999"/>
                    <a:pt x="2052" y="4025"/>
                    <a:pt x="2311" y="4077"/>
                  </a:cubicBezTo>
                  <a:cubicBezTo>
                    <a:pt x="2701" y="4128"/>
                    <a:pt x="3090" y="4206"/>
                    <a:pt x="3479" y="4336"/>
                  </a:cubicBezTo>
                  <a:lnTo>
                    <a:pt x="4985" y="5297"/>
                  </a:lnTo>
                  <a:cubicBezTo>
                    <a:pt x="5426" y="5608"/>
                    <a:pt x="5894" y="5920"/>
                    <a:pt x="6361" y="6205"/>
                  </a:cubicBezTo>
                  <a:lnTo>
                    <a:pt x="7036" y="6673"/>
                  </a:lnTo>
                  <a:lnTo>
                    <a:pt x="7737" y="7140"/>
                  </a:lnTo>
                  <a:lnTo>
                    <a:pt x="8100" y="7374"/>
                  </a:lnTo>
                  <a:cubicBezTo>
                    <a:pt x="7477" y="7270"/>
                    <a:pt x="6854" y="7218"/>
                    <a:pt x="6205" y="7218"/>
                  </a:cubicBezTo>
                  <a:lnTo>
                    <a:pt x="5712" y="7218"/>
                  </a:lnTo>
                  <a:cubicBezTo>
                    <a:pt x="5245" y="7244"/>
                    <a:pt x="4777" y="7296"/>
                    <a:pt x="4310" y="7348"/>
                  </a:cubicBezTo>
                  <a:cubicBezTo>
                    <a:pt x="4102" y="7399"/>
                    <a:pt x="3895" y="7425"/>
                    <a:pt x="3661" y="7451"/>
                  </a:cubicBezTo>
                  <a:lnTo>
                    <a:pt x="2960" y="7581"/>
                  </a:lnTo>
                  <a:cubicBezTo>
                    <a:pt x="2753" y="7607"/>
                    <a:pt x="2545" y="7659"/>
                    <a:pt x="2311" y="7711"/>
                  </a:cubicBezTo>
                  <a:lnTo>
                    <a:pt x="1636" y="7841"/>
                  </a:lnTo>
                  <a:cubicBezTo>
                    <a:pt x="1195" y="7919"/>
                    <a:pt x="779" y="8023"/>
                    <a:pt x="364" y="8126"/>
                  </a:cubicBezTo>
                  <a:lnTo>
                    <a:pt x="208" y="8178"/>
                  </a:lnTo>
                  <a:cubicBezTo>
                    <a:pt x="112" y="8202"/>
                    <a:pt x="149" y="8337"/>
                    <a:pt x="237" y="8337"/>
                  </a:cubicBezTo>
                  <a:cubicBezTo>
                    <a:pt x="245" y="8337"/>
                    <a:pt x="252" y="8336"/>
                    <a:pt x="260" y="8334"/>
                  </a:cubicBezTo>
                  <a:cubicBezTo>
                    <a:pt x="624" y="8230"/>
                    <a:pt x="987" y="8152"/>
                    <a:pt x="1377" y="8074"/>
                  </a:cubicBezTo>
                  <a:cubicBezTo>
                    <a:pt x="1740" y="8023"/>
                    <a:pt x="2129" y="7945"/>
                    <a:pt x="2519" y="7893"/>
                  </a:cubicBezTo>
                  <a:cubicBezTo>
                    <a:pt x="2908" y="7841"/>
                    <a:pt x="3272" y="7815"/>
                    <a:pt x="3635" y="7789"/>
                  </a:cubicBezTo>
                  <a:cubicBezTo>
                    <a:pt x="4025" y="7763"/>
                    <a:pt x="4466" y="7763"/>
                    <a:pt x="4855" y="7763"/>
                  </a:cubicBezTo>
                  <a:cubicBezTo>
                    <a:pt x="5271" y="7763"/>
                    <a:pt x="5660" y="7789"/>
                    <a:pt x="6075" y="7815"/>
                  </a:cubicBezTo>
                  <a:cubicBezTo>
                    <a:pt x="6491" y="7841"/>
                    <a:pt x="6828" y="7893"/>
                    <a:pt x="7192" y="7945"/>
                  </a:cubicBezTo>
                  <a:lnTo>
                    <a:pt x="7218" y="7945"/>
                  </a:lnTo>
                  <a:cubicBezTo>
                    <a:pt x="8178" y="8074"/>
                    <a:pt x="9113" y="8334"/>
                    <a:pt x="10022" y="8698"/>
                  </a:cubicBezTo>
                  <a:lnTo>
                    <a:pt x="10437" y="8983"/>
                  </a:lnTo>
                  <a:lnTo>
                    <a:pt x="10567" y="9061"/>
                  </a:lnTo>
                  <a:cubicBezTo>
                    <a:pt x="11086" y="9424"/>
                    <a:pt x="11605" y="9762"/>
                    <a:pt x="12124" y="10125"/>
                  </a:cubicBezTo>
                  <a:cubicBezTo>
                    <a:pt x="12644" y="10489"/>
                    <a:pt x="13163" y="10878"/>
                    <a:pt x="13708" y="11320"/>
                  </a:cubicBezTo>
                  <a:lnTo>
                    <a:pt x="14331" y="11787"/>
                  </a:lnTo>
                  <a:cubicBezTo>
                    <a:pt x="13968" y="11761"/>
                    <a:pt x="13604" y="11709"/>
                    <a:pt x="13215" y="11709"/>
                  </a:cubicBezTo>
                  <a:lnTo>
                    <a:pt x="12981" y="11709"/>
                  </a:lnTo>
                  <a:cubicBezTo>
                    <a:pt x="12566" y="11709"/>
                    <a:pt x="12124" y="11735"/>
                    <a:pt x="11709" y="11787"/>
                  </a:cubicBezTo>
                  <a:cubicBezTo>
                    <a:pt x="11475" y="11787"/>
                    <a:pt x="11216" y="11813"/>
                    <a:pt x="10956" y="11839"/>
                  </a:cubicBezTo>
                  <a:cubicBezTo>
                    <a:pt x="10722" y="11891"/>
                    <a:pt x="10463" y="11917"/>
                    <a:pt x="10203" y="11969"/>
                  </a:cubicBezTo>
                  <a:cubicBezTo>
                    <a:pt x="9944" y="12020"/>
                    <a:pt x="9710" y="12046"/>
                    <a:pt x="9476" y="12098"/>
                  </a:cubicBezTo>
                  <a:cubicBezTo>
                    <a:pt x="9243" y="12150"/>
                    <a:pt x="8983" y="12228"/>
                    <a:pt x="8723" y="12280"/>
                  </a:cubicBezTo>
                  <a:cubicBezTo>
                    <a:pt x="8230" y="12410"/>
                    <a:pt x="7737" y="12540"/>
                    <a:pt x="7270" y="12670"/>
                  </a:cubicBezTo>
                  <a:cubicBezTo>
                    <a:pt x="6309" y="12981"/>
                    <a:pt x="5349" y="13344"/>
                    <a:pt x="4440" y="13760"/>
                  </a:cubicBezTo>
                  <a:cubicBezTo>
                    <a:pt x="4128" y="13890"/>
                    <a:pt x="3817" y="14045"/>
                    <a:pt x="3505" y="14201"/>
                  </a:cubicBezTo>
                  <a:cubicBezTo>
                    <a:pt x="3479" y="14227"/>
                    <a:pt x="3453" y="14279"/>
                    <a:pt x="3479" y="14305"/>
                  </a:cubicBezTo>
                  <a:cubicBezTo>
                    <a:pt x="3505" y="14357"/>
                    <a:pt x="3557" y="14357"/>
                    <a:pt x="3583" y="14357"/>
                  </a:cubicBezTo>
                  <a:cubicBezTo>
                    <a:pt x="4051" y="14123"/>
                    <a:pt x="4518" y="13942"/>
                    <a:pt x="4959" y="13734"/>
                  </a:cubicBezTo>
                  <a:lnTo>
                    <a:pt x="4985" y="13734"/>
                  </a:lnTo>
                  <a:cubicBezTo>
                    <a:pt x="5660" y="13500"/>
                    <a:pt x="6335" y="13267"/>
                    <a:pt x="7036" y="13085"/>
                  </a:cubicBezTo>
                  <a:cubicBezTo>
                    <a:pt x="7737" y="12877"/>
                    <a:pt x="8438" y="12747"/>
                    <a:pt x="9139" y="12644"/>
                  </a:cubicBezTo>
                  <a:lnTo>
                    <a:pt x="9191" y="12644"/>
                  </a:lnTo>
                  <a:lnTo>
                    <a:pt x="9606" y="12592"/>
                  </a:lnTo>
                  <a:cubicBezTo>
                    <a:pt x="10047" y="12540"/>
                    <a:pt x="10489" y="12514"/>
                    <a:pt x="10930" y="12488"/>
                  </a:cubicBezTo>
                  <a:lnTo>
                    <a:pt x="12306" y="12488"/>
                  </a:lnTo>
                  <a:cubicBezTo>
                    <a:pt x="13241" y="12540"/>
                    <a:pt x="14175" y="12618"/>
                    <a:pt x="15084" y="12773"/>
                  </a:cubicBezTo>
                  <a:lnTo>
                    <a:pt x="15681" y="12851"/>
                  </a:lnTo>
                  <a:lnTo>
                    <a:pt x="16304" y="13370"/>
                  </a:lnTo>
                  <a:lnTo>
                    <a:pt x="16590" y="13578"/>
                  </a:lnTo>
                  <a:cubicBezTo>
                    <a:pt x="17083" y="13968"/>
                    <a:pt x="17550" y="14357"/>
                    <a:pt x="18043" y="14746"/>
                  </a:cubicBezTo>
                  <a:cubicBezTo>
                    <a:pt x="18407" y="15006"/>
                    <a:pt x="18744" y="15292"/>
                    <a:pt x="19108" y="15551"/>
                  </a:cubicBezTo>
                  <a:lnTo>
                    <a:pt x="19601" y="15915"/>
                  </a:lnTo>
                  <a:lnTo>
                    <a:pt x="19575" y="15889"/>
                  </a:lnTo>
                  <a:lnTo>
                    <a:pt x="19809" y="16096"/>
                  </a:lnTo>
                  <a:cubicBezTo>
                    <a:pt x="19731" y="16096"/>
                    <a:pt x="19653" y="16070"/>
                    <a:pt x="19549" y="16070"/>
                  </a:cubicBezTo>
                  <a:cubicBezTo>
                    <a:pt x="19290" y="16044"/>
                    <a:pt x="19030" y="16018"/>
                    <a:pt x="18770" y="16018"/>
                  </a:cubicBezTo>
                  <a:cubicBezTo>
                    <a:pt x="18121" y="16018"/>
                    <a:pt x="17472" y="16096"/>
                    <a:pt x="16823" y="16200"/>
                  </a:cubicBezTo>
                  <a:cubicBezTo>
                    <a:pt x="15941" y="16356"/>
                    <a:pt x="15032" y="16590"/>
                    <a:pt x="14175" y="16875"/>
                  </a:cubicBezTo>
                  <a:cubicBezTo>
                    <a:pt x="13968" y="16953"/>
                    <a:pt x="13760" y="17031"/>
                    <a:pt x="13552" y="17109"/>
                  </a:cubicBezTo>
                  <a:cubicBezTo>
                    <a:pt x="13344" y="17187"/>
                    <a:pt x="13111" y="17291"/>
                    <a:pt x="12903" y="17368"/>
                  </a:cubicBezTo>
                  <a:cubicBezTo>
                    <a:pt x="12488" y="17550"/>
                    <a:pt x="12098" y="17732"/>
                    <a:pt x="11683" y="17914"/>
                  </a:cubicBezTo>
                  <a:cubicBezTo>
                    <a:pt x="10904" y="18277"/>
                    <a:pt x="10151" y="18692"/>
                    <a:pt x="9398" y="19108"/>
                  </a:cubicBezTo>
                  <a:cubicBezTo>
                    <a:pt x="9309" y="19152"/>
                    <a:pt x="9354" y="19274"/>
                    <a:pt x="9435" y="19274"/>
                  </a:cubicBezTo>
                  <a:cubicBezTo>
                    <a:pt x="9448" y="19274"/>
                    <a:pt x="9462" y="19271"/>
                    <a:pt x="9476" y="19264"/>
                  </a:cubicBezTo>
                  <a:cubicBezTo>
                    <a:pt x="10125" y="18900"/>
                    <a:pt x="10774" y="18589"/>
                    <a:pt x="11449" y="18303"/>
                  </a:cubicBezTo>
                  <a:lnTo>
                    <a:pt x="11501" y="18303"/>
                  </a:lnTo>
                  <a:cubicBezTo>
                    <a:pt x="11865" y="18173"/>
                    <a:pt x="12228" y="18017"/>
                    <a:pt x="12618" y="17914"/>
                  </a:cubicBezTo>
                  <a:cubicBezTo>
                    <a:pt x="12981" y="17784"/>
                    <a:pt x="13396" y="17654"/>
                    <a:pt x="13812" y="17550"/>
                  </a:cubicBezTo>
                  <a:cubicBezTo>
                    <a:pt x="14227" y="17446"/>
                    <a:pt x="14643" y="17368"/>
                    <a:pt x="15032" y="17291"/>
                  </a:cubicBezTo>
                  <a:cubicBezTo>
                    <a:pt x="15447" y="17213"/>
                    <a:pt x="15837" y="17135"/>
                    <a:pt x="16252" y="17083"/>
                  </a:cubicBezTo>
                  <a:cubicBezTo>
                    <a:pt x="16847" y="17011"/>
                    <a:pt x="17443" y="16978"/>
                    <a:pt x="18038" y="16978"/>
                  </a:cubicBezTo>
                  <a:cubicBezTo>
                    <a:pt x="18741" y="16978"/>
                    <a:pt x="19443" y="17024"/>
                    <a:pt x="20146" y="17109"/>
                  </a:cubicBezTo>
                  <a:cubicBezTo>
                    <a:pt x="20406" y="17161"/>
                    <a:pt x="20691" y="17213"/>
                    <a:pt x="20951" y="17291"/>
                  </a:cubicBezTo>
                  <a:lnTo>
                    <a:pt x="21392" y="17394"/>
                  </a:lnTo>
                  <a:cubicBezTo>
                    <a:pt x="22249" y="18147"/>
                    <a:pt x="23158" y="19030"/>
                    <a:pt x="24196" y="20016"/>
                  </a:cubicBezTo>
                  <a:lnTo>
                    <a:pt x="24326" y="20172"/>
                  </a:lnTo>
                  <a:cubicBezTo>
                    <a:pt x="24534" y="20354"/>
                    <a:pt x="24715" y="20536"/>
                    <a:pt x="24897" y="20743"/>
                  </a:cubicBezTo>
                  <a:lnTo>
                    <a:pt x="25131" y="21003"/>
                  </a:lnTo>
                  <a:lnTo>
                    <a:pt x="25209" y="21081"/>
                  </a:lnTo>
                  <a:cubicBezTo>
                    <a:pt x="25494" y="21392"/>
                    <a:pt x="25858" y="21782"/>
                    <a:pt x="26247" y="22145"/>
                  </a:cubicBezTo>
                  <a:cubicBezTo>
                    <a:pt x="26714" y="22612"/>
                    <a:pt x="27104" y="23002"/>
                    <a:pt x="27493" y="23313"/>
                  </a:cubicBezTo>
                  <a:cubicBezTo>
                    <a:pt x="27727" y="23521"/>
                    <a:pt x="27934" y="23677"/>
                    <a:pt x="28142" y="23833"/>
                  </a:cubicBezTo>
                  <a:cubicBezTo>
                    <a:pt x="28298" y="23962"/>
                    <a:pt x="28480" y="24066"/>
                    <a:pt x="28687" y="24170"/>
                  </a:cubicBezTo>
                  <a:cubicBezTo>
                    <a:pt x="28843" y="24248"/>
                    <a:pt x="29025" y="24300"/>
                    <a:pt x="29232" y="24300"/>
                  </a:cubicBezTo>
                  <a:cubicBezTo>
                    <a:pt x="29336" y="24300"/>
                    <a:pt x="29466" y="24274"/>
                    <a:pt x="29570" y="24222"/>
                  </a:cubicBezTo>
                  <a:cubicBezTo>
                    <a:pt x="29674" y="24170"/>
                    <a:pt x="29752" y="24092"/>
                    <a:pt x="29830" y="23988"/>
                  </a:cubicBezTo>
                  <a:cubicBezTo>
                    <a:pt x="29856" y="23962"/>
                    <a:pt x="29856" y="23936"/>
                    <a:pt x="29881" y="23911"/>
                  </a:cubicBezTo>
                  <a:cubicBezTo>
                    <a:pt x="29959" y="23729"/>
                    <a:pt x="29985" y="23521"/>
                    <a:pt x="29959" y="23339"/>
                  </a:cubicBezTo>
                  <a:lnTo>
                    <a:pt x="29959" y="23313"/>
                  </a:lnTo>
                  <a:cubicBezTo>
                    <a:pt x="29959" y="23184"/>
                    <a:pt x="29933" y="23054"/>
                    <a:pt x="29881" y="22924"/>
                  </a:cubicBezTo>
                  <a:cubicBezTo>
                    <a:pt x="29830" y="22794"/>
                    <a:pt x="29752" y="22638"/>
                    <a:pt x="29700" y="22509"/>
                  </a:cubicBezTo>
                  <a:cubicBezTo>
                    <a:pt x="29518" y="22223"/>
                    <a:pt x="29336" y="21963"/>
                    <a:pt x="29129" y="21730"/>
                  </a:cubicBezTo>
                  <a:cubicBezTo>
                    <a:pt x="28921" y="21444"/>
                    <a:pt x="28687" y="21211"/>
                    <a:pt x="28480" y="21003"/>
                  </a:cubicBezTo>
                  <a:cubicBezTo>
                    <a:pt x="28090" y="20588"/>
                    <a:pt x="27675" y="20198"/>
                    <a:pt x="27259" y="19861"/>
                  </a:cubicBezTo>
                  <a:lnTo>
                    <a:pt x="26870" y="19471"/>
                  </a:lnTo>
                  <a:lnTo>
                    <a:pt x="26740" y="19393"/>
                  </a:lnTo>
                  <a:cubicBezTo>
                    <a:pt x="26403" y="19056"/>
                    <a:pt x="26013" y="18744"/>
                    <a:pt x="25572" y="18355"/>
                  </a:cubicBezTo>
                  <a:cubicBezTo>
                    <a:pt x="24845" y="17758"/>
                    <a:pt x="24040" y="17135"/>
                    <a:pt x="23054" y="16408"/>
                  </a:cubicBezTo>
                  <a:cubicBezTo>
                    <a:pt x="22457" y="15967"/>
                    <a:pt x="21860" y="15525"/>
                    <a:pt x="21159" y="15058"/>
                  </a:cubicBezTo>
                  <a:lnTo>
                    <a:pt x="21055" y="14876"/>
                  </a:lnTo>
                  <a:cubicBezTo>
                    <a:pt x="20873" y="14487"/>
                    <a:pt x="20717" y="14097"/>
                    <a:pt x="20562" y="13682"/>
                  </a:cubicBezTo>
                  <a:lnTo>
                    <a:pt x="20562" y="13656"/>
                  </a:lnTo>
                  <a:cubicBezTo>
                    <a:pt x="20354" y="13085"/>
                    <a:pt x="20198" y="12488"/>
                    <a:pt x="20068" y="11891"/>
                  </a:cubicBezTo>
                  <a:cubicBezTo>
                    <a:pt x="19964" y="11268"/>
                    <a:pt x="19861" y="10645"/>
                    <a:pt x="19835" y="10022"/>
                  </a:cubicBezTo>
                  <a:cubicBezTo>
                    <a:pt x="19783" y="9347"/>
                    <a:pt x="19757" y="8672"/>
                    <a:pt x="19783" y="8023"/>
                  </a:cubicBezTo>
                  <a:cubicBezTo>
                    <a:pt x="19809" y="7374"/>
                    <a:pt x="19861" y="6699"/>
                    <a:pt x="19964" y="6075"/>
                  </a:cubicBezTo>
                  <a:cubicBezTo>
                    <a:pt x="19964" y="6024"/>
                    <a:pt x="19913" y="5972"/>
                    <a:pt x="19887" y="5972"/>
                  </a:cubicBezTo>
                  <a:cubicBezTo>
                    <a:pt x="19835" y="5972"/>
                    <a:pt x="19783" y="5998"/>
                    <a:pt x="19783" y="6050"/>
                  </a:cubicBezTo>
                  <a:cubicBezTo>
                    <a:pt x="19731" y="6439"/>
                    <a:pt x="19679" y="6802"/>
                    <a:pt x="19627" y="7192"/>
                  </a:cubicBezTo>
                  <a:cubicBezTo>
                    <a:pt x="19601" y="7581"/>
                    <a:pt x="19549" y="7971"/>
                    <a:pt x="19523" y="8386"/>
                  </a:cubicBezTo>
                  <a:cubicBezTo>
                    <a:pt x="19497" y="8775"/>
                    <a:pt x="19471" y="9191"/>
                    <a:pt x="19471" y="9606"/>
                  </a:cubicBezTo>
                  <a:cubicBezTo>
                    <a:pt x="19471" y="10022"/>
                    <a:pt x="19471" y="10437"/>
                    <a:pt x="19523" y="10852"/>
                  </a:cubicBezTo>
                  <a:cubicBezTo>
                    <a:pt x="19549" y="11268"/>
                    <a:pt x="19575" y="11709"/>
                    <a:pt x="19653" y="12124"/>
                  </a:cubicBezTo>
                  <a:cubicBezTo>
                    <a:pt x="19705" y="12540"/>
                    <a:pt x="19783" y="12929"/>
                    <a:pt x="19861" y="13344"/>
                  </a:cubicBezTo>
                  <a:cubicBezTo>
                    <a:pt x="19939" y="13682"/>
                    <a:pt x="20042" y="14019"/>
                    <a:pt x="20172" y="14357"/>
                  </a:cubicBezTo>
                  <a:lnTo>
                    <a:pt x="19783" y="14071"/>
                  </a:lnTo>
                  <a:lnTo>
                    <a:pt x="19134" y="13630"/>
                  </a:lnTo>
                  <a:lnTo>
                    <a:pt x="18069" y="12877"/>
                  </a:lnTo>
                  <a:lnTo>
                    <a:pt x="17784" y="12695"/>
                  </a:lnTo>
                  <a:lnTo>
                    <a:pt x="17628" y="12566"/>
                  </a:lnTo>
                  <a:cubicBezTo>
                    <a:pt x="17161" y="12254"/>
                    <a:pt x="16693" y="11969"/>
                    <a:pt x="16226" y="11657"/>
                  </a:cubicBezTo>
                  <a:cubicBezTo>
                    <a:pt x="16096" y="11501"/>
                    <a:pt x="15992" y="11346"/>
                    <a:pt x="15863" y="11190"/>
                  </a:cubicBezTo>
                  <a:cubicBezTo>
                    <a:pt x="15266" y="10281"/>
                    <a:pt x="14772" y="9269"/>
                    <a:pt x="14409" y="8230"/>
                  </a:cubicBezTo>
                  <a:lnTo>
                    <a:pt x="14409" y="8256"/>
                  </a:lnTo>
                  <a:cubicBezTo>
                    <a:pt x="14331" y="8049"/>
                    <a:pt x="14253" y="7841"/>
                    <a:pt x="14201" y="7607"/>
                  </a:cubicBezTo>
                  <a:cubicBezTo>
                    <a:pt x="14123" y="7374"/>
                    <a:pt x="14071" y="7166"/>
                    <a:pt x="13994" y="6958"/>
                  </a:cubicBezTo>
                  <a:cubicBezTo>
                    <a:pt x="13890" y="6517"/>
                    <a:pt x="13786" y="6075"/>
                    <a:pt x="13708" y="5660"/>
                  </a:cubicBezTo>
                  <a:cubicBezTo>
                    <a:pt x="13526" y="4803"/>
                    <a:pt x="13422" y="3921"/>
                    <a:pt x="13344" y="3064"/>
                  </a:cubicBezTo>
                  <a:lnTo>
                    <a:pt x="13344" y="3090"/>
                  </a:lnTo>
                  <a:cubicBezTo>
                    <a:pt x="13319" y="2467"/>
                    <a:pt x="13293" y="1844"/>
                    <a:pt x="13293" y="1221"/>
                  </a:cubicBezTo>
                  <a:cubicBezTo>
                    <a:pt x="13293" y="1169"/>
                    <a:pt x="13241" y="1143"/>
                    <a:pt x="13215" y="1143"/>
                  </a:cubicBezTo>
                  <a:cubicBezTo>
                    <a:pt x="13163" y="1143"/>
                    <a:pt x="13111" y="1169"/>
                    <a:pt x="13111" y="1221"/>
                  </a:cubicBezTo>
                  <a:cubicBezTo>
                    <a:pt x="13111" y="2727"/>
                    <a:pt x="13215" y="4232"/>
                    <a:pt x="13422" y="5712"/>
                  </a:cubicBezTo>
                  <a:cubicBezTo>
                    <a:pt x="13604" y="7296"/>
                    <a:pt x="14045" y="8827"/>
                    <a:pt x="14720" y="10281"/>
                  </a:cubicBezTo>
                  <a:cubicBezTo>
                    <a:pt x="14798" y="10489"/>
                    <a:pt x="14928" y="10696"/>
                    <a:pt x="15032" y="10878"/>
                  </a:cubicBezTo>
                  <a:cubicBezTo>
                    <a:pt x="13474" y="9918"/>
                    <a:pt x="11891" y="8931"/>
                    <a:pt x="10333" y="7997"/>
                  </a:cubicBezTo>
                  <a:lnTo>
                    <a:pt x="10203" y="7919"/>
                  </a:lnTo>
                  <a:cubicBezTo>
                    <a:pt x="10022" y="7737"/>
                    <a:pt x="9866" y="7555"/>
                    <a:pt x="9684" y="7348"/>
                  </a:cubicBezTo>
                  <a:cubicBezTo>
                    <a:pt x="9528" y="7166"/>
                    <a:pt x="9372" y="6958"/>
                    <a:pt x="9217" y="6750"/>
                  </a:cubicBezTo>
                  <a:cubicBezTo>
                    <a:pt x="8957" y="6335"/>
                    <a:pt x="8698" y="5894"/>
                    <a:pt x="8464" y="5452"/>
                  </a:cubicBezTo>
                  <a:cubicBezTo>
                    <a:pt x="8230" y="4985"/>
                    <a:pt x="8049" y="4492"/>
                    <a:pt x="7867" y="3999"/>
                  </a:cubicBezTo>
                  <a:lnTo>
                    <a:pt x="7867" y="3947"/>
                  </a:lnTo>
                  <a:cubicBezTo>
                    <a:pt x="7763" y="3661"/>
                    <a:pt x="7659" y="3350"/>
                    <a:pt x="7555" y="3038"/>
                  </a:cubicBezTo>
                  <a:cubicBezTo>
                    <a:pt x="7451" y="2701"/>
                    <a:pt x="7348" y="2389"/>
                    <a:pt x="7270" y="2052"/>
                  </a:cubicBezTo>
                  <a:cubicBezTo>
                    <a:pt x="7192" y="1714"/>
                    <a:pt x="7114" y="1403"/>
                    <a:pt x="7062" y="1065"/>
                  </a:cubicBezTo>
                  <a:cubicBezTo>
                    <a:pt x="6984" y="754"/>
                    <a:pt x="6932" y="416"/>
                    <a:pt x="6880" y="105"/>
                  </a:cubicBezTo>
                  <a:cubicBezTo>
                    <a:pt x="6854" y="53"/>
                    <a:pt x="6828" y="27"/>
                    <a:pt x="67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 name="Google Shape;278;p16"/>
          <p:cNvGrpSpPr/>
          <p:nvPr/>
        </p:nvGrpSpPr>
        <p:grpSpPr>
          <a:xfrm>
            <a:off x="10796148" y="907416"/>
            <a:ext cx="653651" cy="474539"/>
            <a:chOff x="8787625" y="134475"/>
            <a:chExt cx="838586" cy="608799"/>
          </a:xfrm>
        </p:grpSpPr>
        <p:sp>
          <p:nvSpPr>
            <p:cNvPr id="279" name="Google Shape;279;p16"/>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63480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73520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2">
  <p:cSld name="1_Title and text 2">
    <p:spTree>
      <p:nvGrpSpPr>
        <p:cNvPr id="1" name="Shape 286"/>
        <p:cNvGrpSpPr/>
        <p:nvPr/>
      </p:nvGrpSpPr>
      <p:grpSpPr>
        <a:xfrm>
          <a:off x="0" y="0"/>
          <a:ext cx="0" cy="0"/>
          <a:chOff x="0" y="0"/>
          <a:chExt cx="0" cy="0"/>
        </a:xfrm>
      </p:grpSpPr>
      <p:sp>
        <p:nvSpPr>
          <p:cNvPr id="287" name="Google Shape;287;p18"/>
          <p:cNvSpPr/>
          <p:nvPr/>
        </p:nvSpPr>
        <p:spPr>
          <a:xfrm flipH="1">
            <a:off x="-815766" y="5896636"/>
            <a:ext cx="14583699" cy="1867947"/>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8"/>
          <p:cNvSpPr/>
          <p:nvPr/>
        </p:nvSpPr>
        <p:spPr>
          <a:xfrm rot="10800000">
            <a:off x="-913787" y="-1018559"/>
            <a:ext cx="15976588" cy="2219993"/>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8"/>
          <p:cNvSpPr txBox="1">
            <a:spLocks noGrp="1"/>
          </p:cNvSpPr>
          <p:nvPr>
            <p:ph type="subTitle" idx="1"/>
          </p:nvPr>
        </p:nvSpPr>
        <p:spPr>
          <a:xfrm>
            <a:off x="1569600" y="3445500"/>
            <a:ext cx="3904800" cy="163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0" name="Google Shape;290;p18"/>
          <p:cNvSpPr txBox="1">
            <a:spLocks noGrp="1"/>
          </p:cNvSpPr>
          <p:nvPr>
            <p:ph type="title"/>
          </p:nvPr>
        </p:nvSpPr>
        <p:spPr>
          <a:xfrm>
            <a:off x="1569600" y="2502100"/>
            <a:ext cx="3957600" cy="859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824396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23896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74398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296"/>
        <p:cNvGrpSpPr/>
        <p:nvPr/>
      </p:nvGrpSpPr>
      <p:grpSpPr>
        <a:xfrm>
          <a:off x="0" y="0"/>
          <a:ext cx="0" cy="0"/>
          <a:chOff x="0" y="0"/>
          <a:chExt cx="0" cy="0"/>
        </a:xfrm>
      </p:grpSpPr>
      <p:sp>
        <p:nvSpPr>
          <p:cNvPr id="297" name="Google Shape;297;p20"/>
          <p:cNvSpPr/>
          <p:nvPr/>
        </p:nvSpPr>
        <p:spPr>
          <a:xfrm flipH="1">
            <a:off x="-4095589" y="16394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20"/>
          <p:cNvSpPr/>
          <p:nvPr/>
        </p:nvSpPr>
        <p:spPr>
          <a:xfrm>
            <a:off x="-1089334" y="3991167"/>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0"/>
          <p:cNvSpPr txBox="1">
            <a:spLocks noGrp="1"/>
          </p:cNvSpPr>
          <p:nvPr>
            <p:ph type="subTitle" idx="1"/>
          </p:nvPr>
        </p:nvSpPr>
        <p:spPr>
          <a:xfrm>
            <a:off x="1778433" y="4697200"/>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chemeClr val="lt2"/>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0" name="Google Shape;300;p20"/>
          <p:cNvSpPr txBox="1">
            <a:spLocks noGrp="1"/>
          </p:cNvSpPr>
          <p:nvPr>
            <p:ph type="subTitle" idx="2"/>
          </p:nvPr>
        </p:nvSpPr>
        <p:spPr>
          <a:xfrm>
            <a:off x="6448400" y="4392467"/>
            <a:ext cx="3876800" cy="5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1pPr>
            <a:lvl2pPr lvl="1"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2pPr>
            <a:lvl3pPr lvl="2"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3pPr>
            <a:lvl4pPr lvl="3"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4pPr>
            <a:lvl5pPr lvl="4"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5pPr>
            <a:lvl6pPr lvl="5"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6pPr>
            <a:lvl7pPr lvl="6"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7pPr>
            <a:lvl8pPr lvl="7"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8pPr>
            <a:lvl9pPr lvl="8" algn="ctr" rtl="0">
              <a:lnSpc>
                <a:spcPct val="100000"/>
              </a:lnSpc>
              <a:spcBef>
                <a:spcPts val="0"/>
              </a:spcBef>
              <a:spcAft>
                <a:spcPts val="0"/>
              </a:spcAft>
              <a:buClr>
                <a:srgbClr val="A3376C"/>
              </a:buClr>
              <a:buSzPts val="2400"/>
              <a:buFont typeface="Fredoka One"/>
              <a:buNone/>
              <a:defRPr sz="3200">
                <a:solidFill>
                  <a:srgbClr val="A3376C"/>
                </a:solidFill>
                <a:latin typeface="Fredoka One"/>
                <a:ea typeface="Fredoka One"/>
                <a:cs typeface="Fredoka One"/>
                <a:sym typeface="Fredoka One"/>
              </a:defRPr>
            </a:lvl9pPr>
          </a:lstStyle>
          <a:p>
            <a:endParaRPr/>
          </a:p>
        </p:txBody>
      </p:sp>
      <p:sp>
        <p:nvSpPr>
          <p:cNvPr id="301" name="Google Shape;301;p20"/>
          <p:cNvSpPr txBox="1">
            <a:spLocks noGrp="1"/>
          </p:cNvSpPr>
          <p:nvPr>
            <p:ph type="subTitle" idx="3"/>
          </p:nvPr>
        </p:nvSpPr>
        <p:spPr>
          <a:xfrm>
            <a:off x="1778433" y="52103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0"/>
          <p:cNvSpPr txBox="1">
            <a:spLocks noGrp="1"/>
          </p:cNvSpPr>
          <p:nvPr>
            <p:ph type="subTitle" idx="4"/>
          </p:nvPr>
        </p:nvSpPr>
        <p:spPr>
          <a:xfrm>
            <a:off x="6448400" y="4905533"/>
            <a:ext cx="3876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3" name="Google Shape;303;p20"/>
          <p:cNvSpPr txBox="1">
            <a:spLocks noGrp="1"/>
          </p:cNvSpPr>
          <p:nvPr>
            <p:ph type="title"/>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p:nvPr/>
        </p:nvSpPr>
        <p:spPr>
          <a:xfrm>
            <a:off x="382133" y="3249134"/>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20"/>
          <p:cNvSpPr/>
          <p:nvPr/>
        </p:nvSpPr>
        <p:spPr>
          <a:xfrm>
            <a:off x="9793567" y="5907385"/>
            <a:ext cx="1579603" cy="474564"/>
          </a:xfrm>
          <a:custGeom>
            <a:avLst/>
            <a:gdLst/>
            <a:ahLst/>
            <a:cxnLst/>
            <a:rect l="l" t="t" r="r" b="b"/>
            <a:pathLst>
              <a:path w="9949" h="2989" extrusionOk="0">
                <a:moveTo>
                  <a:pt x="8508" y="2009"/>
                </a:moveTo>
                <a:cubicBezTo>
                  <a:pt x="8508" y="2009"/>
                  <a:pt x="8527" y="2009"/>
                  <a:pt x="8527" y="2028"/>
                </a:cubicBezTo>
                <a:cubicBezTo>
                  <a:pt x="8527" y="2009"/>
                  <a:pt x="8527" y="2009"/>
                  <a:pt x="8508" y="2009"/>
                </a:cubicBezTo>
                <a:close/>
                <a:moveTo>
                  <a:pt x="4425" y="1"/>
                </a:moveTo>
                <a:cubicBezTo>
                  <a:pt x="4386" y="1"/>
                  <a:pt x="4354" y="5"/>
                  <a:pt x="4322" y="12"/>
                </a:cubicBezTo>
                <a:cubicBezTo>
                  <a:pt x="4187" y="50"/>
                  <a:pt x="4033" y="88"/>
                  <a:pt x="3899" y="127"/>
                </a:cubicBezTo>
                <a:cubicBezTo>
                  <a:pt x="3438" y="300"/>
                  <a:pt x="3035" y="588"/>
                  <a:pt x="2670" y="933"/>
                </a:cubicBezTo>
                <a:cubicBezTo>
                  <a:pt x="2478" y="1125"/>
                  <a:pt x="2286" y="1337"/>
                  <a:pt x="2152" y="1548"/>
                </a:cubicBezTo>
                <a:lnTo>
                  <a:pt x="1921" y="1913"/>
                </a:lnTo>
                <a:cubicBezTo>
                  <a:pt x="1902" y="1990"/>
                  <a:pt x="1863" y="2028"/>
                  <a:pt x="1825" y="2105"/>
                </a:cubicBezTo>
                <a:cubicBezTo>
                  <a:pt x="1710" y="1894"/>
                  <a:pt x="1575" y="1721"/>
                  <a:pt x="1345" y="1605"/>
                </a:cubicBezTo>
                <a:cubicBezTo>
                  <a:pt x="1236" y="1529"/>
                  <a:pt x="1114" y="1496"/>
                  <a:pt x="990" y="1496"/>
                </a:cubicBezTo>
                <a:cubicBezTo>
                  <a:pt x="897" y="1496"/>
                  <a:pt x="802" y="1515"/>
                  <a:pt x="711" y="1548"/>
                </a:cubicBezTo>
                <a:cubicBezTo>
                  <a:pt x="481" y="1625"/>
                  <a:pt x="289" y="1817"/>
                  <a:pt x="193" y="2009"/>
                </a:cubicBezTo>
                <a:cubicBezTo>
                  <a:pt x="58" y="2278"/>
                  <a:pt x="1" y="2604"/>
                  <a:pt x="58" y="2911"/>
                </a:cubicBezTo>
                <a:cubicBezTo>
                  <a:pt x="58" y="2969"/>
                  <a:pt x="78" y="2988"/>
                  <a:pt x="135" y="2988"/>
                </a:cubicBezTo>
                <a:cubicBezTo>
                  <a:pt x="154" y="2988"/>
                  <a:pt x="193" y="2969"/>
                  <a:pt x="193" y="2911"/>
                </a:cubicBezTo>
                <a:cubicBezTo>
                  <a:pt x="174" y="2777"/>
                  <a:pt x="174" y="2662"/>
                  <a:pt x="193" y="2508"/>
                </a:cubicBezTo>
                <a:lnTo>
                  <a:pt x="193" y="2527"/>
                </a:lnTo>
                <a:cubicBezTo>
                  <a:pt x="231" y="2412"/>
                  <a:pt x="250" y="2297"/>
                  <a:pt x="289" y="2201"/>
                </a:cubicBezTo>
                <a:lnTo>
                  <a:pt x="289" y="2220"/>
                </a:lnTo>
                <a:cubicBezTo>
                  <a:pt x="346" y="2124"/>
                  <a:pt x="366" y="2047"/>
                  <a:pt x="442" y="1990"/>
                </a:cubicBezTo>
                <a:lnTo>
                  <a:pt x="577" y="1836"/>
                </a:lnTo>
                <a:cubicBezTo>
                  <a:pt x="634" y="1798"/>
                  <a:pt x="673" y="1759"/>
                  <a:pt x="750" y="1740"/>
                </a:cubicBezTo>
                <a:cubicBezTo>
                  <a:pt x="807" y="1721"/>
                  <a:pt x="846" y="1721"/>
                  <a:pt x="922" y="1701"/>
                </a:cubicBezTo>
                <a:lnTo>
                  <a:pt x="1095" y="1701"/>
                </a:lnTo>
                <a:cubicBezTo>
                  <a:pt x="1134" y="1701"/>
                  <a:pt x="1211" y="1721"/>
                  <a:pt x="1249" y="1740"/>
                </a:cubicBezTo>
                <a:cubicBezTo>
                  <a:pt x="1307" y="1759"/>
                  <a:pt x="1345" y="1798"/>
                  <a:pt x="1403" y="1836"/>
                </a:cubicBezTo>
                <a:cubicBezTo>
                  <a:pt x="1479" y="1894"/>
                  <a:pt x="1537" y="1951"/>
                  <a:pt x="1595" y="2028"/>
                </a:cubicBezTo>
                <a:cubicBezTo>
                  <a:pt x="1671" y="2143"/>
                  <a:pt x="1729" y="2239"/>
                  <a:pt x="1787" y="2393"/>
                </a:cubicBezTo>
                <a:lnTo>
                  <a:pt x="1787" y="2412"/>
                </a:lnTo>
                <a:cubicBezTo>
                  <a:pt x="1806" y="2431"/>
                  <a:pt x="1806" y="2470"/>
                  <a:pt x="1863" y="2489"/>
                </a:cubicBezTo>
                <a:cubicBezTo>
                  <a:pt x="1902" y="2489"/>
                  <a:pt x="1959" y="2489"/>
                  <a:pt x="1979" y="2431"/>
                </a:cubicBezTo>
                <a:cubicBezTo>
                  <a:pt x="2056" y="2297"/>
                  <a:pt x="2113" y="2182"/>
                  <a:pt x="2190" y="2028"/>
                </a:cubicBezTo>
                <a:cubicBezTo>
                  <a:pt x="2267" y="1913"/>
                  <a:pt x="2344" y="1798"/>
                  <a:pt x="2440" y="1663"/>
                </a:cubicBezTo>
                <a:cubicBezTo>
                  <a:pt x="2632" y="1413"/>
                  <a:pt x="2862" y="1164"/>
                  <a:pt x="3131" y="972"/>
                </a:cubicBezTo>
                <a:cubicBezTo>
                  <a:pt x="3131" y="972"/>
                  <a:pt x="3150" y="972"/>
                  <a:pt x="3150" y="953"/>
                </a:cubicBezTo>
                <a:cubicBezTo>
                  <a:pt x="3400" y="780"/>
                  <a:pt x="3630" y="607"/>
                  <a:pt x="3899" y="511"/>
                </a:cubicBezTo>
                <a:cubicBezTo>
                  <a:pt x="4091" y="453"/>
                  <a:pt x="4283" y="376"/>
                  <a:pt x="4475" y="357"/>
                </a:cubicBezTo>
                <a:cubicBezTo>
                  <a:pt x="4533" y="338"/>
                  <a:pt x="4586" y="328"/>
                  <a:pt x="4638" y="328"/>
                </a:cubicBezTo>
                <a:cubicBezTo>
                  <a:pt x="4691" y="328"/>
                  <a:pt x="4744" y="338"/>
                  <a:pt x="4802" y="357"/>
                </a:cubicBezTo>
                <a:cubicBezTo>
                  <a:pt x="4878" y="357"/>
                  <a:pt x="4955" y="376"/>
                  <a:pt x="5032" y="396"/>
                </a:cubicBezTo>
                <a:cubicBezTo>
                  <a:pt x="5070" y="415"/>
                  <a:pt x="5090" y="453"/>
                  <a:pt x="5147" y="472"/>
                </a:cubicBezTo>
                <a:cubicBezTo>
                  <a:pt x="5166" y="492"/>
                  <a:pt x="5224" y="511"/>
                  <a:pt x="5243" y="568"/>
                </a:cubicBezTo>
                <a:cubicBezTo>
                  <a:pt x="5263" y="607"/>
                  <a:pt x="5282" y="664"/>
                  <a:pt x="5301" y="684"/>
                </a:cubicBezTo>
                <a:cubicBezTo>
                  <a:pt x="5339" y="761"/>
                  <a:pt x="5359" y="837"/>
                  <a:pt x="5359" y="895"/>
                </a:cubicBezTo>
                <a:cubicBezTo>
                  <a:pt x="5378" y="1049"/>
                  <a:pt x="5359" y="1183"/>
                  <a:pt x="5359" y="1337"/>
                </a:cubicBezTo>
                <a:cubicBezTo>
                  <a:pt x="5301" y="1625"/>
                  <a:pt x="5205" y="1913"/>
                  <a:pt x="5090" y="2201"/>
                </a:cubicBezTo>
                <a:cubicBezTo>
                  <a:pt x="5070" y="2278"/>
                  <a:pt x="5013" y="2335"/>
                  <a:pt x="4994" y="2412"/>
                </a:cubicBezTo>
                <a:cubicBezTo>
                  <a:pt x="4974" y="2431"/>
                  <a:pt x="4974" y="2489"/>
                  <a:pt x="4974" y="2508"/>
                </a:cubicBezTo>
                <a:cubicBezTo>
                  <a:pt x="4974" y="2566"/>
                  <a:pt x="4994" y="2623"/>
                  <a:pt x="5051" y="2662"/>
                </a:cubicBezTo>
                <a:cubicBezTo>
                  <a:pt x="5083" y="2693"/>
                  <a:pt x="5126" y="2708"/>
                  <a:pt x="5175" y="2708"/>
                </a:cubicBezTo>
                <a:cubicBezTo>
                  <a:pt x="5215" y="2708"/>
                  <a:pt x="5258" y="2698"/>
                  <a:pt x="5301" y="2681"/>
                </a:cubicBezTo>
                <a:cubicBezTo>
                  <a:pt x="5474" y="2585"/>
                  <a:pt x="5627" y="2508"/>
                  <a:pt x="5781" y="2431"/>
                </a:cubicBezTo>
                <a:cubicBezTo>
                  <a:pt x="5877" y="2393"/>
                  <a:pt x="5954" y="2374"/>
                  <a:pt x="6050" y="2316"/>
                </a:cubicBezTo>
                <a:lnTo>
                  <a:pt x="6088" y="2316"/>
                </a:lnTo>
                <a:cubicBezTo>
                  <a:pt x="6088" y="2316"/>
                  <a:pt x="6107" y="2316"/>
                  <a:pt x="6107" y="2297"/>
                </a:cubicBezTo>
                <a:cubicBezTo>
                  <a:pt x="6530" y="2105"/>
                  <a:pt x="6991" y="1990"/>
                  <a:pt x="7471" y="1913"/>
                </a:cubicBezTo>
                <a:cubicBezTo>
                  <a:pt x="7596" y="1903"/>
                  <a:pt x="7716" y="1898"/>
                  <a:pt x="7836" y="1898"/>
                </a:cubicBezTo>
                <a:cubicBezTo>
                  <a:pt x="7956" y="1898"/>
                  <a:pt x="8076" y="1903"/>
                  <a:pt x="8201" y="1913"/>
                </a:cubicBezTo>
                <a:cubicBezTo>
                  <a:pt x="8354" y="1932"/>
                  <a:pt x="8527" y="1990"/>
                  <a:pt x="8700" y="2028"/>
                </a:cubicBezTo>
                <a:cubicBezTo>
                  <a:pt x="8815" y="2086"/>
                  <a:pt x="8930" y="2143"/>
                  <a:pt x="9065" y="2239"/>
                </a:cubicBezTo>
                <a:cubicBezTo>
                  <a:pt x="9161" y="2335"/>
                  <a:pt x="9257" y="2412"/>
                  <a:pt x="9353" y="2527"/>
                </a:cubicBezTo>
                <a:cubicBezTo>
                  <a:pt x="9372" y="2585"/>
                  <a:pt x="9391" y="2604"/>
                  <a:pt x="9410" y="2662"/>
                </a:cubicBezTo>
                <a:cubicBezTo>
                  <a:pt x="9468" y="2700"/>
                  <a:pt x="9506" y="2758"/>
                  <a:pt x="9583" y="2777"/>
                </a:cubicBezTo>
                <a:cubicBezTo>
                  <a:pt x="9606" y="2783"/>
                  <a:pt x="9628" y="2785"/>
                  <a:pt x="9650" y="2785"/>
                </a:cubicBezTo>
                <a:cubicBezTo>
                  <a:pt x="9703" y="2785"/>
                  <a:pt x="9754" y="2771"/>
                  <a:pt x="9795" y="2758"/>
                </a:cubicBezTo>
                <a:cubicBezTo>
                  <a:pt x="9852" y="2719"/>
                  <a:pt x="9891" y="2662"/>
                  <a:pt x="9929" y="2585"/>
                </a:cubicBezTo>
                <a:cubicBezTo>
                  <a:pt x="9948" y="2508"/>
                  <a:pt x="9948" y="2431"/>
                  <a:pt x="9891" y="2374"/>
                </a:cubicBezTo>
                <a:cubicBezTo>
                  <a:pt x="9756" y="2182"/>
                  <a:pt x="9603" y="2009"/>
                  <a:pt x="9449" y="1855"/>
                </a:cubicBezTo>
                <a:cubicBezTo>
                  <a:pt x="9353" y="1798"/>
                  <a:pt x="9276" y="1740"/>
                  <a:pt x="9180" y="1663"/>
                </a:cubicBezTo>
                <a:cubicBezTo>
                  <a:pt x="9084" y="1625"/>
                  <a:pt x="8969" y="1567"/>
                  <a:pt x="8873" y="1529"/>
                </a:cubicBezTo>
                <a:cubicBezTo>
                  <a:pt x="8662" y="1452"/>
                  <a:pt x="8450" y="1413"/>
                  <a:pt x="8239" y="1375"/>
                </a:cubicBezTo>
                <a:cubicBezTo>
                  <a:pt x="8133" y="1365"/>
                  <a:pt x="8023" y="1361"/>
                  <a:pt x="7913" y="1361"/>
                </a:cubicBezTo>
                <a:cubicBezTo>
                  <a:pt x="7802" y="1361"/>
                  <a:pt x="7692" y="1365"/>
                  <a:pt x="7586" y="1375"/>
                </a:cubicBezTo>
                <a:cubicBezTo>
                  <a:pt x="7164" y="1433"/>
                  <a:pt x="6722" y="1548"/>
                  <a:pt x="6299" y="1721"/>
                </a:cubicBezTo>
                <a:cubicBezTo>
                  <a:pt x="6088" y="1798"/>
                  <a:pt x="5896" y="1894"/>
                  <a:pt x="5704" y="1990"/>
                </a:cubicBezTo>
                <a:cubicBezTo>
                  <a:pt x="5704" y="1990"/>
                  <a:pt x="5676" y="1990"/>
                  <a:pt x="5668" y="2002"/>
                </a:cubicBezTo>
                <a:lnTo>
                  <a:pt x="5668" y="2002"/>
                </a:lnTo>
                <a:cubicBezTo>
                  <a:pt x="5744" y="1735"/>
                  <a:pt x="5820" y="1469"/>
                  <a:pt x="5839" y="1221"/>
                </a:cubicBezTo>
                <a:cubicBezTo>
                  <a:pt x="5839" y="1049"/>
                  <a:pt x="5839" y="876"/>
                  <a:pt x="5781" y="741"/>
                </a:cubicBezTo>
                <a:cubicBezTo>
                  <a:pt x="5762" y="664"/>
                  <a:pt x="5743" y="588"/>
                  <a:pt x="5723" y="549"/>
                </a:cubicBezTo>
                <a:cubicBezTo>
                  <a:pt x="5685" y="472"/>
                  <a:pt x="5647" y="415"/>
                  <a:pt x="5589" y="376"/>
                </a:cubicBezTo>
                <a:cubicBezTo>
                  <a:pt x="5531" y="280"/>
                  <a:pt x="5435" y="204"/>
                  <a:pt x="5301" y="165"/>
                </a:cubicBezTo>
                <a:cubicBezTo>
                  <a:pt x="5186" y="88"/>
                  <a:pt x="5051" y="69"/>
                  <a:pt x="4917" y="69"/>
                </a:cubicBezTo>
                <a:lnTo>
                  <a:pt x="4802" y="69"/>
                </a:lnTo>
                <a:cubicBezTo>
                  <a:pt x="4610" y="18"/>
                  <a:pt x="4503" y="1"/>
                  <a:pt x="4425"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6" name="Google Shape;306;p20"/>
          <p:cNvGrpSpPr/>
          <p:nvPr/>
        </p:nvGrpSpPr>
        <p:grpSpPr>
          <a:xfrm flipH="1">
            <a:off x="1152758" y="5852305"/>
            <a:ext cx="893999" cy="584699"/>
            <a:chOff x="7555450" y="377766"/>
            <a:chExt cx="670499" cy="438524"/>
          </a:xfrm>
        </p:grpSpPr>
        <p:sp>
          <p:nvSpPr>
            <p:cNvPr id="307" name="Google Shape;307;p2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310;p20"/>
          <p:cNvGrpSpPr/>
          <p:nvPr/>
        </p:nvGrpSpPr>
        <p:grpSpPr>
          <a:xfrm>
            <a:off x="10846951" y="2742154"/>
            <a:ext cx="653637" cy="811748"/>
            <a:chOff x="7376250" y="1989890"/>
            <a:chExt cx="490228" cy="608811"/>
          </a:xfrm>
        </p:grpSpPr>
        <p:sp>
          <p:nvSpPr>
            <p:cNvPr id="311" name="Google Shape;311;p20"/>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0"/>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0"/>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4" name="Google Shape;314;p20"/>
          <p:cNvSpPr/>
          <p:nvPr/>
        </p:nvSpPr>
        <p:spPr>
          <a:xfrm>
            <a:off x="9254068" y="784030"/>
            <a:ext cx="1430625" cy="543209"/>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20"/>
          <p:cNvSpPr/>
          <p:nvPr/>
        </p:nvSpPr>
        <p:spPr>
          <a:xfrm>
            <a:off x="2477036" y="1482932"/>
            <a:ext cx="895449" cy="34001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961622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88"/>
        <p:cNvGrpSpPr/>
        <p:nvPr/>
      </p:nvGrpSpPr>
      <p:grpSpPr>
        <a:xfrm>
          <a:off x="0" y="0"/>
          <a:ext cx="0" cy="0"/>
          <a:chOff x="0" y="0"/>
          <a:chExt cx="0" cy="0"/>
        </a:xfrm>
      </p:grpSpPr>
      <p:sp>
        <p:nvSpPr>
          <p:cNvPr id="389" name="Google Shape;389;p24"/>
          <p:cNvSpPr/>
          <p:nvPr/>
        </p:nvSpPr>
        <p:spPr>
          <a:xfrm>
            <a:off x="-4395989" y="1704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4"/>
          <p:cNvSpPr/>
          <p:nvPr/>
        </p:nvSpPr>
        <p:spPr>
          <a:xfrm flipH="1">
            <a:off x="-2005812" y="4314267"/>
            <a:ext cx="15634045"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1" name="Google Shape;391;p24"/>
          <p:cNvGrpSpPr/>
          <p:nvPr/>
        </p:nvGrpSpPr>
        <p:grpSpPr>
          <a:xfrm>
            <a:off x="10226015" y="402399"/>
            <a:ext cx="653651" cy="474539"/>
            <a:chOff x="8787625" y="134475"/>
            <a:chExt cx="838586" cy="608799"/>
          </a:xfrm>
        </p:grpSpPr>
        <p:sp>
          <p:nvSpPr>
            <p:cNvPr id="392" name="Google Shape;392;p24"/>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4"/>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4" name="Google Shape;394;p24"/>
          <p:cNvGrpSpPr/>
          <p:nvPr/>
        </p:nvGrpSpPr>
        <p:grpSpPr>
          <a:xfrm>
            <a:off x="10985151" y="2620721"/>
            <a:ext cx="653637" cy="811748"/>
            <a:chOff x="7376250" y="1989890"/>
            <a:chExt cx="490228" cy="608811"/>
          </a:xfrm>
        </p:grpSpPr>
        <p:sp>
          <p:nvSpPr>
            <p:cNvPr id="395" name="Google Shape;395;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8" name="Google Shape;398;p24"/>
          <p:cNvSpPr/>
          <p:nvPr/>
        </p:nvSpPr>
        <p:spPr>
          <a:xfrm>
            <a:off x="716968" y="7742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9" name="Google Shape;399;p24"/>
          <p:cNvGrpSpPr/>
          <p:nvPr/>
        </p:nvGrpSpPr>
        <p:grpSpPr>
          <a:xfrm>
            <a:off x="8707784" y="1353605"/>
            <a:ext cx="653637" cy="811748"/>
            <a:chOff x="7376250" y="1989890"/>
            <a:chExt cx="490228" cy="608811"/>
          </a:xfrm>
        </p:grpSpPr>
        <p:sp>
          <p:nvSpPr>
            <p:cNvPr id="400" name="Google Shape;400;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3" name="Google Shape;403;p24"/>
          <p:cNvSpPr txBox="1">
            <a:spLocks noGrp="1"/>
          </p:cNvSpPr>
          <p:nvPr>
            <p:ph type="title"/>
          </p:nvPr>
        </p:nvSpPr>
        <p:spPr>
          <a:xfrm>
            <a:off x="1289700" y="20406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4" name="Google Shape;404;p24"/>
          <p:cNvSpPr txBox="1">
            <a:spLocks noGrp="1"/>
          </p:cNvSpPr>
          <p:nvPr>
            <p:ph type="subTitle" idx="1"/>
          </p:nvPr>
        </p:nvSpPr>
        <p:spPr>
          <a:xfrm>
            <a:off x="1289700" y="26194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5" name="Google Shape;405;p24"/>
          <p:cNvSpPr txBox="1">
            <a:spLocks noGrp="1"/>
          </p:cNvSpPr>
          <p:nvPr>
            <p:ph type="title" idx="2"/>
          </p:nvPr>
        </p:nvSpPr>
        <p:spPr>
          <a:xfrm>
            <a:off x="7861467" y="20406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6" name="Google Shape;406;p24"/>
          <p:cNvSpPr txBox="1">
            <a:spLocks noGrp="1"/>
          </p:cNvSpPr>
          <p:nvPr>
            <p:ph type="subTitle" idx="3"/>
          </p:nvPr>
        </p:nvSpPr>
        <p:spPr>
          <a:xfrm>
            <a:off x="7861400" y="26194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7" name="Google Shape;407;p24"/>
          <p:cNvSpPr txBox="1">
            <a:spLocks noGrp="1"/>
          </p:cNvSpPr>
          <p:nvPr>
            <p:ph type="title" idx="4"/>
          </p:nvPr>
        </p:nvSpPr>
        <p:spPr>
          <a:xfrm>
            <a:off x="1289700" y="3951800"/>
            <a:ext cx="30408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08" name="Google Shape;408;p24"/>
          <p:cNvSpPr txBox="1">
            <a:spLocks noGrp="1"/>
          </p:cNvSpPr>
          <p:nvPr>
            <p:ph type="subTitle" idx="5"/>
          </p:nvPr>
        </p:nvSpPr>
        <p:spPr>
          <a:xfrm>
            <a:off x="1289700" y="4530633"/>
            <a:ext cx="3040800" cy="8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9" name="Google Shape;409;p24"/>
          <p:cNvSpPr txBox="1">
            <a:spLocks noGrp="1"/>
          </p:cNvSpPr>
          <p:nvPr>
            <p:ph type="title" idx="6"/>
          </p:nvPr>
        </p:nvSpPr>
        <p:spPr>
          <a:xfrm>
            <a:off x="7861467" y="3951800"/>
            <a:ext cx="30408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410" name="Google Shape;410;p24"/>
          <p:cNvSpPr txBox="1">
            <a:spLocks noGrp="1"/>
          </p:cNvSpPr>
          <p:nvPr>
            <p:ph type="subTitle" idx="7"/>
          </p:nvPr>
        </p:nvSpPr>
        <p:spPr>
          <a:xfrm>
            <a:off x="7861400" y="4530633"/>
            <a:ext cx="3040800" cy="879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1" name="Google Shape;411;p24"/>
          <p:cNvSpPr txBox="1">
            <a:spLocks noGrp="1"/>
          </p:cNvSpPr>
          <p:nvPr>
            <p:ph type="title" idx="8"/>
          </p:nvPr>
        </p:nvSpPr>
        <p:spPr>
          <a:xfrm>
            <a:off x="960000" y="71932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24"/>
          <p:cNvGrpSpPr/>
          <p:nvPr/>
        </p:nvGrpSpPr>
        <p:grpSpPr>
          <a:xfrm>
            <a:off x="369118" y="3672238"/>
            <a:ext cx="653637" cy="811748"/>
            <a:chOff x="7376250" y="1989890"/>
            <a:chExt cx="490228" cy="608811"/>
          </a:xfrm>
        </p:grpSpPr>
        <p:sp>
          <p:nvSpPr>
            <p:cNvPr id="413" name="Google Shape;413;p24"/>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4"/>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4"/>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41456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2023/2/17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09313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517"/>
        <p:cNvGrpSpPr/>
        <p:nvPr/>
      </p:nvGrpSpPr>
      <p:grpSpPr>
        <a:xfrm>
          <a:off x="0" y="0"/>
          <a:ext cx="0" cy="0"/>
          <a:chOff x="0" y="0"/>
          <a:chExt cx="0" cy="0"/>
        </a:xfrm>
      </p:grpSpPr>
      <p:sp>
        <p:nvSpPr>
          <p:cNvPr id="518" name="Google Shape;518;p28"/>
          <p:cNvSpPr/>
          <p:nvPr/>
        </p:nvSpPr>
        <p:spPr>
          <a:xfrm flipH="1">
            <a:off x="-3120856" y="22276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8"/>
          <p:cNvSpPr/>
          <p:nvPr/>
        </p:nvSpPr>
        <p:spPr>
          <a:xfrm>
            <a:off x="-244634" y="3890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8"/>
          <p:cNvSpPr/>
          <p:nvPr/>
        </p:nvSpPr>
        <p:spPr>
          <a:xfrm flipH="1">
            <a:off x="4912323" y="3134020"/>
            <a:ext cx="9282484" cy="4892603"/>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8"/>
          <p:cNvSpPr/>
          <p:nvPr/>
        </p:nvSpPr>
        <p:spPr>
          <a:xfrm flipH="1">
            <a:off x="5318035" y="3485746"/>
            <a:ext cx="8875847" cy="4540892"/>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ABEAE">
              <a:alpha val="44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8"/>
          <p:cNvSpPr/>
          <p:nvPr/>
        </p:nvSpPr>
        <p:spPr>
          <a:xfrm>
            <a:off x="-1750930" y="3375012"/>
            <a:ext cx="8232476" cy="4339024"/>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8"/>
          <p:cNvSpPr/>
          <p:nvPr/>
        </p:nvSpPr>
        <p:spPr>
          <a:xfrm>
            <a:off x="-1750109" y="3686918"/>
            <a:ext cx="7871836" cy="4027108"/>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5994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24"/>
        <p:cNvGrpSpPr/>
        <p:nvPr/>
      </p:nvGrpSpPr>
      <p:grpSpPr>
        <a:xfrm>
          <a:off x="0" y="0"/>
          <a:ext cx="0" cy="0"/>
          <a:chOff x="0" y="0"/>
          <a:chExt cx="0" cy="0"/>
        </a:xfrm>
      </p:grpSpPr>
      <p:sp>
        <p:nvSpPr>
          <p:cNvPr id="525" name="Google Shape;525;p29"/>
          <p:cNvSpPr/>
          <p:nvPr/>
        </p:nvSpPr>
        <p:spPr>
          <a:xfrm>
            <a:off x="-2654122" y="2607547"/>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9"/>
          <p:cNvSpPr/>
          <p:nvPr/>
        </p:nvSpPr>
        <p:spPr>
          <a:xfrm flipH="1">
            <a:off x="-4893100" y="4367700"/>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29"/>
          <p:cNvSpPr/>
          <p:nvPr/>
        </p:nvSpPr>
        <p:spPr>
          <a:xfrm flipH="1">
            <a:off x="5534158" y="3116969"/>
            <a:ext cx="7579871"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9"/>
          <p:cNvSpPr/>
          <p:nvPr/>
        </p:nvSpPr>
        <p:spPr>
          <a:xfrm flipH="1">
            <a:off x="5866219" y="3260583"/>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9" name="Google Shape;529;p29"/>
          <p:cNvGrpSpPr/>
          <p:nvPr/>
        </p:nvGrpSpPr>
        <p:grpSpPr>
          <a:xfrm>
            <a:off x="9821881" y="620865"/>
            <a:ext cx="653651" cy="474539"/>
            <a:chOff x="8787625" y="134475"/>
            <a:chExt cx="838586" cy="608799"/>
          </a:xfrm>
        </p:grpSpPr>
        <p:sp>
          <p:nvSpPr>
            <p:cNvPr id="530" name="Google Shape;530;p29"/>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9"/>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2" name="Google Shape;532;p29"/>
          <p:cNvGrpSpPr/>
          <p:nvPr/>
        </p:nvGrpSpPr>
        <p:grpSpPr>
          <a:xfrm>
            <a:off x="10808351" y="1488521"/>
            <a:ext cx="653637" cy="811748"/>
            <a:chOff x="7376250" y="1989890"/>
            <a:chExt cx="490228" cy="608811"/>
          </a:xfrm>
        </p:grpSpPr>
        <p:sp>
          <p:nvSpPr>
            <p:cNvPr id="533" name="Google Shape;533;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6" name="Google Shape;536;p29"/>
          <p:cNvSpPr/>
          <p:nvPr/>
        </p:nvSpPr>
        <p:spPr>
          <a:xfrm>
            <a:off x="599230" y="476063"/>
            <a:ext cx="957985" cy="474541"/>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7" name="Google Shape;537;p29"/>
          <p:cNvGrpSpPr/>
          <p:nvPr/>
        </p:nvGrpSpPr>
        <p:grpSpPr>
          <a:xfrm>
            <a:off x="1758884" y="4367705"/>
            <a:ext cx="653637" cy="811748"/>
            <a:chOff x="7376250" y="1989890"/>
            <a:chExt cx="490228" cy="608811"/>
          </a:xfrm>
        </p:grpSpPr>
        <p:sp>
          <p:nvSpPr>
            <p:cNvPr id="538" name="Google Shape;538;p29"/>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9"/>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9"/>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1" name="Google Shape;541;p29"/>
          <p:cNvSpPr/>
          <p:nvPr/>
        </p:nvSpPr>
        <p:spPr>
          <a:xfrm>
            <a:off x="10130667" y="5977868"/>
            <a:ext cx="2215708" cy="663665"/>
          </a:xfrm>
          <a:custGeom>
            <a:avLst/>
            <a:gdLst/>
            <a:ahLst/>
            <a:cxnLst/>
            <a:rect l="l" t="t" r="r" b="b"/>
            <a:pathLst>
              <a:path w="9949" h="2980" extrusionOk="0">
                <a:moveTo>
                  <a:pt x="4455" y="0"/>
                </a:moveTo>
                <a:cubicBezTo>
                  <a:pt x="4401" y="0"/>
                  <a:pt x="4360" y="3"/>
                  <a:pt x="4322" y="3"/>
                </a:cubicBezTo>
                <a:cubicBezTo>
                  <a:pt x="4168" y="22"/>
                  <a:pt x="4034" y="80"/>
                  <a:pt x="3880" y="118"/>
                </a:cubicBezTo>
                <a:cubicBezTo>
                  <a:pt x="3438" y="291"/>
                  <a:pt x="3016" y="579"/>
                  <a:pt x="2670" y="906"/>
                </a:cubicBezTo>
                <a:cubicBezTo>
                  <a:pt x="2478" y="1098"/>
                  <a:pt x="2286" y="1328"/>
                  <a:pt x="2132" y="1540"/>
                </a:cubicBezTo>
                <a:lnTo>
                  <a:pt x="1921" y="1904"/>
                </a:lnTo>
                <a:cubicBezTo>
                  <a:pt x="1902" y="1962"/>
                  <a:pt x="1844" y="2020"/>
                  <a:pt x="1825" y="2096"/>
                </a:cubicBezTo>
                <a:cubicBezTo>
                  <a:pt x="1710" y="1866"/>
                  <a:pt x="1556" y="1712"/>
                  <a:pt x="1345" y="1578"/>
                </a:cubicBezTo>
                <a:cubicBezTo>
                  <a:pt x="1239" y="1515"/>
                  <a:pt x="1122" y="1486"/>
                  <a:pt x="999" y="1486"/>
                </a:cubicBezTo>
                <a:cubicBezTo>
                  <a:pt x="899" y="1486"/>
                  <a:pt x="796" y="1505"/>
                  <a:pt x="692" y="1540"/>
                </a:cubicBezTo>
                <a:cubicBezTo>
                  <a:pt x="481" y="1616"/>
                  <a:pt x="289" y="1808"/>
                  <a:pt x="193" y="2000"/>
                </a:cubicBezTo>
                <a:cubicBezTo>
                  <a:pt x="39" y="2250"/>
                  <a:pt x="1" y="2596"/>
                  <a:pt x="39" y="2903"/>
                </a:cubicBezTo>
                <a:cubicBezTo>
                  <a:pt x="39" y="2961"/>
                  <a:pt x="78" y="2980"/>
                  <a:pt x="116" y="2980"/>
                </a:cubicBezTo>
                <a:cubicBezTo>
                  <a:pt x="154" y="2980"/>
                  <a:pt x="193" y="2961"/>
                  <a:pt x="193" y="2903"/>
                </a:cubicBezTo>
                <a:cubicBezTo>
                  <a:pt x="174" y="2769"/>
                  <a:pt x="174" y="2634"/>
                  <a:pt x="193" y="2500"/>
                </a:cubicBezTo>
                <a:lnTo>
                  <a:pt x="193" y="2519"/>
                </a:lnTo>
                <a:cubicBezTo>
                  <a:pt x="212" y="2404"/>
                  <a:pt x="231" y="2288"/>
                  <a:pt x="289" y="2192"/>
                </a:cubicBezTo>
                <a:lnTo>
                  <a:pt x="289" y="2212"/>
                </a:lnTo>
                <a:cubicBezTo>
                  <a:pt x="327" y="2116"/>
                  <a:pt x="366" y="2039"/>
                  <a:pt x="442" y="1962"/>
                </a:cubicBezTo>
                <a:lnTo>
                  <a:pt x="577" y="1828"/>
                </a:lnTo>
                <a:cubicBezTo>
                  <a:pt x="634" y="1770"/>
                  <a:pt x="673" y="1751"/>
                  <a:pt x="750" y="1732"/>
                </a:cubicBezTo>
                <a:cubicBezTo>
                  <a:pt x="788" y="1712"/>
                  <a:pt x="846" y="1712"/>
                  <a:pt x="923" y="1674"/>
                </a:cubicBezTo>
                <a:lnTo>
                  <a:pt x="1076" y="1674"/>
                </a:lnTo>
                <a:cubicBezTo>
                  <a:pt x="1134" y="1674"/>
                  <a:pt x="1191" y="1712"/>
                  <a:pt x="1249" y="1732"/>
                </a:cubicBezTo>
                <a:cubicBezTo>
                  <a:pt x="1287" y="1751"/>
                  <a:pt x="1345" y="1770"/>
                  <a:pt x="1403" y="1828"/>
                </a:cubicBezTo>
                <a:cubicBezTo>
                  <a:pt x="1460" y="1866"/>
                  <a:pt x="1537" y="1943"/>
                  <a:pt x="1595" y="2020"/>
                </a:cubicBezTo>
                <a:cubicBezTo>
                  <a:pt x="1652" y="2135"/>
                  <a:pt x="1729" y="2231"/>
                  <a:pt x="1787" y="2384"/>
                </a:cubicBezTo>
                <a:lnTo>
                  <a:pt x="1787" y="2404"/>
                </a:lnTo>
                <a:cubicBezTo>
                  <a:pt x="1806" y="2423"/>
                  <a:pt x="1806" y="2442"/>
                  <a:pt x="1844" y="2481"/>
                </a:cubicBezTo>
                <a:cubicBezTo>
                  <a:pt x="1902" y="2481"/>
                  <a:pt x="1940" y="2481"/>
                  <a:pt x="1979" y="2423"/>
                </a:cubicBezTo>
                <a:cubicBezTo>
                  <a:pt x="2036" y="2288"/>
                  <a:pt x="2113" y="2154"/>
                  <a:pt x="2190" y="2020"/>
                </a:cubicBezTo>
                <a:cubicBezTo>
                  <a:pt x="2267" y="1904"/>
                  <a:pt x="2324" y="1770"/>
                  <a:pt x="2420" y="1655"/>
                </a:cubicBezTo>
                <a:cubicBezTo>
                  <a:pt x="2612" y="1386"/>
                  <a:pt x="2862" y="1155"/>
                  <a:pt x="3112" y="963"/>
                </a:cubicBezTo>
                <a:cubicBezTo>
                  <a:pt x="3112" y="963"/>
                  <a:pt x="3150" y="963"/>
                  <a:pt x="3150" y="944"/>
                </a:cubicBezTo>
                <a:cubicBezTo>
                  <a:pt x="3381" y="771"/>
                  <a:pt x="3630" y="599"/>
                  <a:pt x="3899" y="503"/>
                </a:cubicBezTo>
                <a:cubicBezTo>
                  <a:pt x="4091" y="426"/>
                  <a:pt x="4283" y="368"/>
                  <a:pt x="4475" y="330"/>
                </a:cubicBezTo>
                <a:cubicBezTo>
                  <a:pt x="4533" y="320"/>
                  <a:pt x="4586" y="315"/>
                  <a:pt x="4638" y="315"/>
                </a:cubicBezTo>
                <a:cubicBezTo>
                  <a:pt x="4691" y="315"/>
                  <a:pt x="4744" y="320"/>
                  <a:pt x="4802" y="330"/>
                </a:cubicBezTo>
                <a:cubicBezTo>
                  <a:pt x="4878" y="330"/>
                  <a:pt x="4955" y="368"/>
                  <a:pt x="5013" y="387"/>
                </a:cubicBezTo>
                <a:cubicBezTo>
                  <a:pt x="5070" y="407"/>
                  <a:pt x="5090" y="426"/>
                  <a:pt x="5128" y="464"/>
                </a:cubicBezTo>
                <a:cubicBezTo>
                  <a:pt x="5167" y="483"/>
                  <a:pt x="5205" y="503"/>
                  <a:pt x="5224" y="560"/>
                </a:cubicBezTo>
                <a:cubicBezTo>
                  <a:pt x="5263" y="599"/>
                  <a:pt x="5282" y="656"/>
                  <a:pt x="5301" y="675"/>
                </a:cubicBezTo>
                <a:cubicBezTo>
                  <a:pt x="5320" y="752"/>
                  <a:pt x="5359" y="810"/>
                  <a:pt x="5359" y="887"/>
                </a:cubicBezTo>
                <a:cubicBezTo>
                  <a:pt x="5378" y="1040"/>
                  <a:pt x="5359" y="1175"/>
                  <a:pt x="5359" y="1328"/>
                </a:cubicBezTo>
                <a:cubicBezTo>
                  <a:pt x="5301" y="1616"/>
                  <a:pt x="5205" y="1904"/>
                  <a:pt x="5090" y="2192"/>
                </a:cubicBezTo>
                <a:cubicBezTo>
                  <a:pt x="5070" y="2250"/>
                  <a:pt x="5013" y="2327"/>
                  <a:pt x="4994" y="2404"/>
                </a:cubicBezTo>
                <a:cubicBezTo>
                  <a:pt x="4974" y="2423"/>
                  <a:pt x="4974" y="2481"/>
                  <a:pt x="4974" y="2500"/>
                </a:cubicBezTo>
                <a:cubicBezTo>
                  <a:pt x="4974" y="2538"/>
                  <a:pt x="4994" y="2615"/>
                  <a:pt x="5032" y="2634"/>
                </a:cubicBezTo>
                <a:cubicBezTo>
                  <a:pt x="5077" y="2679"/>
                  <a:pt x="5129" y="2698"/>
                  <a:pt x="5183" y="2698"/>
                </a:cubicBezTo>
                <a:cubicBezTo>
                  <a:pt x="5221" y="2698"/>
                  <a:pt x="5261" y="2688"/>
                  <a:pt x="5301" y="2673"/>
                </a:cubicBezTo>
                <a:cubicBezTo>
                  <a:pt x="5474" y="2577"/>
                  <a:pt x="5608" y="2500"/>
                  <a:pt x="5781" y="2423"/>
                </a:cubicBezTo>
                <a:cubicBezTo>
                  <a:pt x="5877" y="2384"/>
                  <a:pt x="5954" y="2346"/>
                  <a:pt x="6050" y="2308"/>
                </a:cubicBezTo>
                <a:lnTo>
                  <a:pt x="6069" y="2308"/>
                </a:lnTo>
                <a:cubicBezTo>
                  <a:pt x="6069" y="2308"/>
                  <a:pt x="6107" y="2308"/>
                  <a:pt x="6107" y="2288"/>
                </a:cubicBezTo>
                <a:cubicBezTo>
                  <a:pt x="6530" y="2096"/>
                  <a:pt x="6991" y="1962"/>
                  <a:pt x="7471" y="1904"/>
                </a:cubicBezTo>
                <a:cubicBezTo>
                  <a:pt x="7586" y="1885"/>
                  <a:pt x="7706" y="1876"/>
                  <a:pt x="7826" y="1876"/>
                </a:cubicBezTo>
                <a:cubicBezTo>
                  <a:pt x="7946" y="1876"/>
                  <a:pt x="8066" y="1885"/>
                  <a:pt x="8181" y="1904"/>
                </a:cubicBezTo>
                <a:cubicBezTo>
                  <a:pt x="8354" y="1924"/>
                  <a:pt x="8527" y="1962"/>
                  <a:pt x="8700" y="2020"/>
                </a:cubicBezTo>
                <a:cubicBezTo>
                  <a:pt x="8815" y="2058"/>
                  <a:pt x="8930" y="2135"/>
                  <a:pt x="9046" y="2231"/>
                </a:cubicBezTo>
                <a:cubicBezTo>
                  <a:pt x="9142" y="2327"/>
                  <a:pt x="9238" y="2404"/>
                  <a:pt x="9334" y="2519"/>
                </a:cubicBezTo>
                <a:cubicBezTo>
                  <a:pt x="9372" y="2577"/>
                  <a:pt x="9391" y="2596"/>
                  <a:pt x="9411" y="2634"/>
                </a:cubicBezTo>
                <a:cubicBezTo>
                  <a:pt x="9468" y="2692"/>
                  <a:pt x="9507" y="2730"/>
                  <a:pt x="9583" y="2769"/>
                </a:cubicBezTo>
                <a:cubicBezTo>
                  <a:pt x="9604" y="2774"/>
                  <a:pt x="9623" y="2776"/>
                  <a:pt x="9642" y="2776"/>
                </a:cubicBezTo>
                <a:cubicBezTo>
                  <a:pt x="9692" y="2776"/>
                  <a:pt x="9738" y="2758"/>
                  <a:pt x="9795" y="2730"/>
                </a:cubicBezTo>
                <a:cubicBezTo>
                  <a:pt x="9833" y="2711"/>
                  <a:pt x="9891" y="2634"/>
                  <a:pt x="9910" y="2577"/>
                </a:cubicBezTo>
                <a:cubicBezTo>
                  <a:pt x="9948" y="2500"/>
                  <a:pt x="9948" y="2423"/>
                  <a:pt x="9891" y="2346"/>
                </a:cubicBezTo>
                <a:cubicBezTo>
                  <a:pt x="9737" y="2154"/>
                  <a:pt x="9603" y="2000"/>
                  <a:pt x="9430" y="1847"/>
                </a:cubicBezTo>
                <a:cubicBezTo>
                  <a:pt x="9334" y="1770"/>
                  <a:pt x="9276" y="1732"/>
                  <a:pt x="9161" y="1655"/>
                </a:cubicBezTo>
                <a:cubicBezTo>
                  <a:pt x="9084" y="1616"/>
                  <a:pt x="8950" y="1559"/>
                  <a:pt x="8854" y="1520"/>
                </a:cubicBezTo>
                <a:cubicBezTo>
                  <a:pt x="8662" y="1444"/>
                  <a:pt x="8450" y="1386"/>
                  <a:pt x="8239" y="1367"/>
                </a:cubicBezTo>
                <a:cubicBezTo>
                  <a:pt x="8124" y="1357"/>
                  <a:pt x="8013" y="1352"/>
                  <a:pt x="7905" y="1352"/>
                </a:cubicBezTo>
                <a:cubicBezTo>
                  <a:pt x="7797" y="1352"/>
                  <a:pt x="7692" y="1357"/>
                  <a:pt x="7586" y="1367"/>
                </a:cubicBezTo>
                <a:cubicBezTo>
                  <a:pt x="7144" y="1424"/>
                  <a:pt x="6722" y="1540"/>
                  <a:pt x="6280" y="1712"/>
                </a:cubicBezTo>
                <a:cubicBezTo>
                  <a:pt x="6069" y="1770"/>
                  <a:pt x="5877" y="1866"/>
                  <a:pt x="5685" y="1962"/>
                </a:cubicBezTo>
                <a:cubicBezTo>
                  <a:pt x="5685" y="1962"/>
                  <a:pt x="5680" y="1962"/>
                  <a:pt x="5675" y="1967"/>
                </a:cubicBezTo>
                <a:lnTo>
                  <a:pt x="5675" y="1967"/>
                </a:lnTo>
                <a:cubicBezTo>
                  <a:pt x="5747" y="1709"/>
                  <a:pt x="5802" y="1452"/>
                  <a:pt x="5839" y="1194"/>
                </a:cubicBezTo>
                <a:cubicBezTo>
                  <a:pt x="5839" y="1040"/>
                  <a:pt x="5839" y="867"/>
                  <a:pt x="5781" y="714"/>
                </a:cubicBezTo>
                <a:cubicBezTo>
                  <a:pt x="5762" y="656"/>
                  <a:pt x="5743" y="579"/>
                  <a:pt x="5704" y="522"/>
                </a:cubicBezTo>
                <a:cubicBezTo>
                  <a:pt x="5685" y="464"/>
                  <a:pt x="5647" y="407"/>
                  <a:pt x="5589" y="368"/>
                </a:cubicBezTo>
                <a:cubicBezTo>
                  <a:pt x="5512" y="272"/>
                  <a:pt x="5416" y="195"/>
                  <a:pt x="5301" y="138"/>
                </a:cubicBezTo>
                <a:cubicBezTo>
                  <a:pt x="5186" y="80"/>
                  <a:pt x="5032" y="42"/>
                  <a:pt x="4917" y="42"/>
                </a:cubicBezTo>
                <a:lnTo>
                  <a:pt x="4802" y="42"/>
                </a:lnTo>
                <a:cubicBezTo>
                  <a:pt x="4640" y="7"/>
                  <a:pt x="4534" y="0"/>
                  <a:pt x="445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2" name="Google Shape;542;p29"/>
          <p:cNvGrpSpPr/>
          <p:nvPr/>
        </p:nvGrpSpPr>
        <p:grpSpPr>
          <a:xfrm>
            <a:off x="2047367" y="776001"/>
            <a:ext cx="1308380" cy="712529"/>
            <a:chOff x="816462" y="899275"/>
            <a:chExt cx="981285" cy="534397"/>
          </a:xfrm>
        </p:grpSpPr>
        <p:sp>
          <p:nvSpPr>
            <p:cNvPr id="543" name="Google Shape;543;p29"/>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9"/>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880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45"/>
        <p:cNvGrpSpPr/>
        <p:nvPr/>
      </p:nvGrpSpPr>
      <p:grpSpPr>
        <a:xfrm>
          <a:off x="0" y="0"/>
          <a:ext cx="0" cy="0"/>
          <a:chOff x="0" y="0"/>
          <a:chExt cx="0" cy="0"/>
        </a:xfrm>
      </p:grpSpPr>
      <p:sp>
        <p:nvSpPr>
          <p:cNvPr id="546" name="Google Shape;546;p30"/>
          <p:cNvSpPr/>
          <p:nvPr/>
        </p:nvSpPr>
        <p:spPr>
          <a:xfrm flipH="1">
            <a:off x="-1195851" y="4196133"/>
            <a:ext cx="14583699" cy="4689648"/>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30"/>
          <p:cNvSpPr/>
          <p:nvPr/>
        </p:nvSpPr>
        <p:spPr>
          <a:xfrm rot="10800000" flipH="1">
            <a:off x="-2447923" y="-3679619"/>
            <a:ext cx="18433709" cy="6223916"/>
          </a:xfrm>
          <a:custGeom>
            <a:avLst/>
            <a:gdLst/>
            <a:ahLst/>
            <a:cxnLst/>
            <a:rect l="l" t="t" r="r" b="b"/>
            <a:pathLst>
              <a:path w="75728" h="32607" extrusionOk="0">
                <a:moveTo>
                  <a:pt x="61034" y="0"/>
                </a:moveTo>
                <a:cubicBezTo>
                  <a:pt x="57451" y="26"/>
                  <a:pt x="53895" y="831"/>
                  <a:pt x="50624" y="2311"/>
                </a:cubicBezTo>
                <a:cubicBezTo>
                  <a:pt x="49689" y="2726"/>
                  <a:pt x="48780" y="3193"/>
                  <a:pt x="47898" y="3687"/>
                </a:cubicBezTo>
                <a:cubicBezTo>
                  <a:pt x="47041" y="4180"/>
                  <a:pt x="46262" y="4673"/>
                  <a:pt x="45328" y="5296"/>
                </a:cubicBezTo>
                <a:lnTo>
                  <a:pt x="45172" y="5400"/>
                </a:lnTo>
                <a:lnTo>
                  <a:pt x="45146" y="5426"/>
                </a:lnTo>
                <a:cubicBezTo>
                  <a:pt x="43562" y="6516"/>
                  <a:pt x="41901" y="7477"/>
                  <a:pt x="40161" y="8308"/>
                </a:cubicBezTo>
                <a:cubicBezTo>
                  <a:pt x="39175" y="8723"/>
                  <a:pt x="38137" y="9009"/>
                  <a:pt x="37072" y="9164"/>
                </a:cubicBezTo>
                <a:cubicBezTo>
                  <a:pt x="36449" y="9242"/>
                  <a:pt x="35826" y="9294"/>
                  <a:pt x="35229" y="9294"/>
                </a:cubicBezTo>
                <a:cubicBezTo>
                  <a:pt x="34346" y="9294"/>
                  <a:pt x="33490" y="9216"/>
                  <a:pt x="32633" y="9112"/>
                </a:cubicBezTo>
                <a:lnTo>
                  <a:pt x="32529" y="9112"/>
                </a:lnTo>
                <a:cubicBezTo>
                  <a:pt x="31179" y="8931"/>
                  <a:pt x="29803" y="8619"/>
                  <a:pt x="28894" y="8437"/>
                </a:cubicBezTo>
                <a:lnTo>
                  <a:pt x="28401" y="8334"/>
                </a:lnTo>
                <a:lnTo>
                  <a:pt x="28245" y="8282"/>
                </a:lnTo>
                <a:lnTo>
                  <a:pt x="28194" y="8282"/>
                </a:lnTo>
                <a:cubicBezTo>
                  <a:pt x="27207" y="8048"/>
                  <a:pt x="26169" y="7840"/>
                  <a:pt x="25208" y="7607"/>
                </a:cubicBezTo>
                <a:lnTo>
                  <a:pt x="23780" y="7243"/>
                </a:lnTo>
                <a:lnTo>
                  <a:pt x="23728" y="7243"/>
                </a:lnTo>
                <a:cubicBezTo>
                  <a:pt x="21833" y="6776"/>
                  <a:pt x="19860" y="6283"/>
                  <a:pt x="17887" y="5997"/>
                </a:cubicBezTo>
                <a:cubicBezTo>
                  <a:pt x="16771" y="5815"/>
                  <a:pt x="15629" y="5712"/>
                  <a:pt x="14512" y="5686"/>
                </a:cubicBezTo>
                <a:lnTo>
                  <a:pt x="14071" y="5686"/>
                </a:lnTo>
                <a:cubicBezTo>
                  <a:pt x="13422" y="5686"/>
                  <a:pt x="12773" y="5712"/>
                  <a:pt x="12124" y="5763"/>
                </a:cubicBezTo>
                <a:cubicBezTo>
                  <a:pt x="10644" y="5893"/>
                  <a:pt x="9190" y="6153"/>
                  <a:pt x="7762" y="6542"/>
                </a:cubicBezTo>
                <a:cubicBezTo>
                  <a:pt x="7036" y="6750"/>
                  <a:pt x="6309" y="7010"/>
                  <a:pt x="5634" y="7347"/>
                </a:cubicBezTo>
                <a:cubicBezTo>
                  <a:pt x="4959" y="7633"/>
                  <a:pt x="4336" y="7996"/>
                  <a:pt x="3739" y="8437"/>
                </a:cubicBezTo>
                <a:cubicBezTo>
                  <a:pt x="3167" y="8853"/>
                  <a:pt x="2674" y="9346"/>
                  <a:pt x="2233" y="9891"/>
                </a:cubicBezTo>
                <a:cubicBezTo>
                  <a:pt x="1817" y="10410"/>
                  <a:pt x="1506" y="11008"/>
                  <a:pt x="1272" y="11631"/>
                </a:cubicBezTo>
                <a:cubicBezTo>
                  <a:pt x="1168" y="11631"/>
                  <a:pt x="1065" y="11683"/>
                  <a:pt x="961" y="11786"/>
                </a:cubicBezTo>
                <a:cubicBezTo>
                  <a:pt x="883" y="11864"/>
                  <a:pt x="805" y="12020"/>
                  <a:pt x="805" y="12150"/>
                </a:cubicBezTo>
                <a:cubicBezTo>
                  <a:pt x="727" y="13084"/>
                  <a:pt x="623" y="14019"/>
                  <a:pt x="493" y="14980"/>
                </a:cubicBezTo>
                <a:cubicBezTo>
                  <a:pt x="182" y="16875"/>
                  <a:pt x="26" y="18796"/>
                  <a:pt x="26" y="20743"/>
                </a:cubicBezTo>
                <a:cubicBezTo>
                  <a:pt x="52" y="20925"/>
                  <a:pt x="52" y="21132"/>
                  <a:pt x="52" y="21314"/>
                </a:cubicBezTo>
                <a:lnTo>
                  <a:pt x="52" y="21444"/>
                </a:lnTo>
                <a:cubicBezTo>
                  <a:pt x="78" y="21729"/>
                  <a:pt x="78" y="22015"/>
                  <a:pt x="78" y="22352"/>
                </a:cubicBezTo>
                <a:cubicBezTo>
                  <a:pt x="52" y="22690"/>
                  <a:pt x="52" y="23027"/>
                  <a:pt x="52" y="23339"/>
                </a:cubicBezTo>
                <a:lnTo>
                  <a:pt x="52" y="23780"/>
                </a:lnTo>
                <a:cubicBezTo>
                  <a:pt x="0" y="24793"/>
                  <a:pt x="0" y="25831"/>
                  <a:pt x="104" y="26844"/>
                </a:cubicBezTo>
                <a:cubicBezTo>
                  <a:pt x="156" y="27648"/>
                  <a:pt x="338" y="28453"/>
                  <a:pt x="675" y="29180"/>
                </a:cubicBezTo>
                <a:cubicBezTo>
                  <a:pt x="961" y="29803"/>
                  <a:pt x="1428" y="30348"/>
                  <a:pt x="1999" y="30712"/>
                </a:cubicBezTo>
                <a:cubicBezTo>
                  <a:pt x="2622" y="31101"/>
                  <a:pt x="3297" y="31387"/>
                  <a:pt x="3998" y="31543"/>
                </a:cubicBezTo>
                <a:cubicBezTo>
                  <a:pt x="4803" y="31750"/>
                  <a:pt x="5608" y="31880"/>
                  <a:pt x="6412" y="31958"/>
                </a:cubicBezTo>
                <a:cubicBezTo>
                  <a:pt x="7503" y="32062"/>
                  <a:pt x="8593" y="32088"/>
                  <a:pt x="9658" y="32114"/>
                </a:cubicBezTo>
                <a:lnTo>
                  <a:pt x="9735" y="32114"/>
                </a:lnTo>
                <a:lnTo>
                  <a:pt x="10904" y="32140"/>
                </a:lnTo>
                <a:cubicBezTo>
                  <a:pt x="11397" y="32166"/>
                  <a:pt x="11864" y="32192"/>
                  <a:pt x="12383" y="32217"/>
                </a:cubicBezTo>
                <a:lnTo>
                  <a:pt x="12565" y="32217"/>
                </a:lnTo>
                <a:cubicBezTo>
                  <a:pt x="13084" y="32243"/>
                  <a:pt x="13552" y="32243"/>
                  <a:pt x="14045" y="32269"/>
                </a:cubicBezTo>
                <a:cubicBezTo>
                  <a:pt x="15265" y="32321"/>
                  <a:pt x="16511" y="32347"/>
                  <a:pt x="17783" y="32373"/>
                </a:cubicBezTo>
                <a:cubicBezTo>
                  <a:pt x="20172" y="32425"/>
                  <a:pt x="22534" y="32425"/>
                  <a:pt x="24507" y="32425"/>
                </a:cubicBezTo>
                <a:lnTo>
                  <a:pt x="32737" y="32425"/>
                </a:lnTo>
                <a:lnTo>
                  <a:pt x="38526" y="32373"/>
                </a:lnTo>
                <a:lnTo>
                  <a:pt x="38656" y="32373"/>
                </a:lnTo>
                <a:cubicBezTo>
                  <a:pt x="41719" y="32373"/>
                  <a:pt x="44782" y="32347"/>
                  <a:pt x="47820" y="32347"/>
                </a:cubicBezTo>
                <a:lnTo>
                  <a:pt x="49481" y="32347"/>
                </a:lnTo>
                <a:cubicBezTo>
                  <a:pt x="51922" y="32347"/>
                  <a:pt x="53739" y="32373"/>
                  <a:pt x="55374" y="32373"/>
                </a:cubicBezTo>
                <a:cubicBezTo>
                  <a:pt x="57737" y="32373"/>
                  <a:pt x="60255" y="32425"/>
                  <a:pt x="62747" y="32529"/>
                </a:cubicBezTo>
                <a:lnTo>
                  <a:pt x="63137" y="32529"/>
                </a:lnTo>
                <a:cubicBezTo>
                  <a:pt x="64201" y="32555"/>
                  <a:pt x="65291" y="32607"/>
                  <a:pt x="66382" y="32607"/>
                </a:cubicBezTo>
                <a:lnTo>
                  <a:pt x="66823" y="32607"/>
                </a:lnTo>
                <a:cubicBezTo>
                  <a:pt x="67862" y="32607"/>
                  <a:pt x="68900" y="32555"/>
                  <a:pt x="69938" y="32451"/>
                </a:cubicBezTo>
                <a:cubicBezTo>
                  <a:pt x="70380" y="32399"/>
                  <a:pt x="70821" y="32321"/>
                  <a:pt x="71236" y="32166"/>
                </a:cubicBezTo>
                <a:cubicBezTo>
                  <a:pt x="71600" y="32036"/>
                  <a:pt x="71911" y="31854"/>
                  <a:pt x="72223" y="31646"/>
                </a:cubicBezTo>
                <a:cubicBezTo>
                  <a:pt x="72535" y="31413"/>
                  <a:pt x="72846" y="31153"/>
                  <a:pt x="73080" y="30868"/>
                </a:cubicBezTo>
                <a:cubicBezTo>
                  <a:pt x="73313" y="30582"/>
                  <a:pt x="73521" y="30270"/>
                  <a:pt x="73703" y="29959"/>
                </a:cubicBezTo>
                <a:cubicBezTo>
                  <a:pt x="74456" y="28583"/>
                  <a:pt x="74793" y="27025"/>
                  <a:pt x="75105" y="25520"/>
                </a:cubicBezTo>
                <a:lnTo>
                  <a:pt x="75157" y="25338"/>
                </a:lnTo>
                <a:cubicBezTo>
                  <a:pt x="75546" y="23261"/>
                  <a:pt x="75728" y="21132"/>
                  <a:pt x="75676" y="18978"/>
                </a:cubicBezTo>
                <a:cubicBezTo>
                  <a:pt x="75650" y="16745"/>
                  <a:pt x="75494" y="14590"/>
                  <a:pt x="75312" y="12383"/>
                </a:cubicBezTo>
                <a:lnTo>
                  <a:pt x="75260" y="11890"/>
                </a:lnTo>
                <a:lnTo>
                  <a:pt x="75260" y="11760"/>
                </a:lnTo>
                <a:cubicBezTo>
                  <a:pt x="75234" y="11423"/>
                  <a:pt x="75208" y="11085"/>
                  <a:pt x="75183" y="10748"/>
                </a:cubicBezTo>
                <a:cubicBezTo>
                  <a:pt x="75131" y="10099"/>
                  <a:pt x="75131" y="9450"/>
                  <a:pt x="75131" y="9009"/>
                </a:cubicBezTo>
                <a:lnTo>
                  <a:pt x="75131" y="8801"/>
                </a:lnTo>
                <a:cubicBezTo>
                  <a:pt x="75157" y="7685"/>
                  <a:pt x="75079" y="6542"/>
                  <a:pt x="74923" y="5426"/>
                </a:cubicBezTo>
                <a:cubicBezTo>
                  <a:pt x="74871" y="5296"/>
                  <a:pt x="74793" y="5166"/>
                  <a:pt x="74663" y="5114"/>
                </a:cubicBezTo>
                <a:cubicBezTo>
                  <a:pt x="74585" y="5063"/>
                  <a:pt x="74482" y="5037"/>
                  <a:pt x="74404" y="5037"/>
                </a:cubicBezTo>
                <a:lnTo>
                  <a:pt x="74274" y="5037"/>
                </a:lnTo>
                <a:cubicBezTo>
                  <a:pt x="73495" y="4310"/>
                  <a:pt x="72690" y="3635"/>
                  <a:pt x="71808" y="3064"/>
                </a:cubicBezTo>
                <a:cubicBezTo>
                  <a:pt x="70847" y="2415"/>
                  <a:pt x="69835" y="1895"/>
                  <a:pt x="68770" y="1480"/>
                </a:cubicBezTo>
                <a:cubicBezTo>
                  <a:pt x="66745" y="649"/>
                  <a:pt x="64616" y="182"/>
                  <a:pt x="62436" y="52"/>
                </a:cubicBezTo>
                <a:cubicBezTo>
                  <a:pt x="61968" y="0"/>
                  <a:pt x="61501" y="0"/>
                  <a:pt x="61034"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8" name="Google Shape;548;p30"/>
          <p:cNvGrpSpPr/>
          <p:nvPr/>
        </p:nvGrpSpPr>
        <p:grpSpPr>
          <a:xfrm rot="10800000">
            <a:off x="8087946" y="5299585"/>
            <a:ext cx="2570361" cy="1690153"/>
            <a:chOff x="2972001" y="3277838"/>
            <a:chExt cx="987082" cy="649060"/>
          </a:xfrm>
        </p:grpSpPr>
        <p:sp>
          <p:nvSpPr>
            <p:cNvPr id="549" name="Google Shape;549;p30"/>
            <p:cNvSpPr/>
            <p:nvPr/>
          </p:nvSpPr>
          <p:spPr>
            <a:xfrm>
              <a:off x="2983046" y="3277838"/>
              <a:ext cx="976037" cy="649060"/>
            </a:xfrm>
            <a:custGeom>
              <a:avLst/>
              <a:gdLst/>
              <a:ahLst/>
              <a:cxnLst/>
              <a:rect l="l" t="t" r="r" b="b"/>
              <a:pathLst>
                <a:path w="13167" h="8756" extrusionOk="0">
                  <a:moveTo>
                    <a:pt x="271" y="501"/>
                  </a:moveTo>
                  <a:cubicBezTo>
                    <a:pt x="285" y="515"/>
                    <a:pt x="285" y="528"/>
                    <a:pt x="298" y="542"/>
                  </a:cubicBezTo>
                  <a:cubicBezTo>
                    <a:pt x="352" y="596"/>
                    <a:pt x="393" y="650"/>
                    <a:pt x="433" y="704"/>
                  </a:cubicBezTo>
                  <a:cubicBezTo>
                    <a:pt x="433" y="745"/>
                    <a:pt x="433" y="772"/>
                    <a:pt x="433" y="812"/>
                  </a:cubicBezTo>
                  <a:cubicBezTo>
                    <a:pt x="447" y="839"/>
                    <a:pt x="460" y="867"/>
                    <a:pt x="474" y="880"/>
                  </a:cubicBezTo>
                  <a:lnTo>
                    <a:pt x="447" y="867"/>
                  </a:lnTo>
                  <a:cubicBezTo>
                    <a:pt x="366" y="772"/>
                    <a:pt x="298" y="650"/>
                    <a:pt x="244" y="542"/>
                  </a:cubicBezTo>
                  <a:lnTo>
                    <a:pt x="244" y="515"/>
                  </a:lnTo>
                  <a:cubicBezTo>
                    <a:pt x="257" y="515"/>
                    <a:pt x="257" y="501"/>
                    <a:pt x="271" y="501"/>
                  </a:cubicBezTo>
                  <a:close/>
                  <a:moveTo>
                    <a:pt x="636" y="1"/>
                  </a:moveTo>
                  <a:cubicBezTo>
                    <a:pt x="569" y="1"/>
                    <a:pt x="501" y="1"/>
                    <a:pt x="433" y="14"/>
                  </a:cubicBezTo>
                  <a:cubicBezTo>
                    <a:pt x="366" y="41"/>
                    <a:pt x="312" y="55"/>
                    <a:pt x="244" y="95"/>
                  </a:cubicBezTo>
                  <a:cubicBezTo>
                    <a:pt x="176" y="136"/>
                    <a:pt x="122" y="190"/>
                    <a:pt x="68" y="244"/>
                  </a:cubicBezTo>
                  <a:cubicBezTo>
                    <a:pt x="0" y="312"/>
                    <a:pt x="0" y="406"/>
                    <a:pt x="68" y="474"/>
                  </a:cubicBezTo>
                  <a:cubicBezTo>
                    <a:pt x="82" y="488"/>
                    <a:pt x="109" y="501"/>
                    <a:pt x="136" y="515"/>
                  </a:cubicBezTo>
                  <a:cubicBezTo>
                    <a:pt x="136" y="542"/>
                    <a:pt x="149" y="555"/>
                    <a:pt x="149" y="582"/>
                  </a:cubicBezTo>
                  <a:cubicBezTo>
                    <a:pt x="190" y="691"/>
                    <a:pt x="257" y="785"/>
                    <a:pt x="325" y="880"/>
                  </a:cubicBezTo>
                  <a:cubicBezTo>
                    <a:pt x="406" y="988"/>
                    <a:pt x="488" y="1097"/>
                    <a:pt x="582" y="1205"/>
                  </a:cubicBezTo>
                  <a:cubicBezTo>
                    <a:pt x="704" y="1340"/>
                    <a:pt x="839" y="1489"/>
                    <a:pt x="975" y="1624"/>
                  </a:cubicBezTo>
                  <a:cubicBezTo>
                    <a:pt x="1015" y="1665"/>
                    <a:pt x="1069" y="1719"/>
                    <a:pt x="1110" y="1760"/>
                  </a:cubicBezTo>
                  <a:cubicBezTo>
                    <a:pt x="1584" y="3180"/>
                    <a:pt x="2368" y="4479"/>
                    <a:pt x="3424" y="5535"/>
                  </a:cubicBezTo>
                  <a:cubicBezTo>
                    <a:pt x="4033" y="6157"/>
                    <a:pt x="4696" y="6712"/>
                    <a:pt x="5426" y="7199"/>
                  </a:cubicBezTo>
                  <a:cubicBezTo>
                    <a:pt x="6130" y="7659"/>
                    <a:pt x="6888" y="8038"/>
                    <a:pt x="7673" y="8322"/>
                  </a:cubicBezTo>
                  <a:cubicBezTo>
                    <a:pt x="8403" y="8593"/>
                    <a:pt x="9188" y="8742"/>
                    <a:pt x="9973" y="8755"/>
                  </a:cubicBezTo>
                  <a:lnTo>
                    <a:pt x="10135" y="8755"/>
                  </a:lnTo>
                  <a:cubicBezTo>
                    <a:pt x="10555" y="8742"/>
                    <a:pt x="10974" y="8647"/>
                    <a:pt x="11367" y="8498"/>
                  </a:cubicBezTo>
                  <a:cubicBezTo>
                    <a:pt x="11786" y="8336"/>
                    <a:pt x="12165" y="8092"/>
                    <a:pt x="12490" y="7794"/>
                  </a:cubicBezTo>
                  <a:cubicBezTo>
                    <a:pt x="12814" y="7524"/>
                    <a:pt x="13031" y="7172"/>
                    <a:pt x="13139" y="6780"/>
                  </a:cubicBezTo>
                  <a:cubicBezTo>
                    <a:pt x="13166" y="6590"/>
                    <a:pt x="13166" y="6414"/>
                    <a:pt x="13112" y="6238"/>
                  </a:cubicBezTo>
                  <a:cubicBezTo>
                    <a:pt x="13085" y="6144"/>
                    <a:pt x="13058" y="6062"/>
                    <a:pt x="13017" y="5981"/>
                  </a:cubicBezTo>
                  <a:cubicBezTo>
                    <a:pt x="12963" y="5900"/>
                    <a:pt x="12909" y="5819"/>
                    <a:pt x="12841" y="5738"/>
                  </a:cubicBezTo>
                  <a:cubicBezTo>
                    <a:pt x="12693" y="5562"/>
                    <a:pt x="12517" y="5413"/>
                    <a:pt x="12314" y="5291"/>
                  </a:cubicBezTo>
                  <a:cubicBezTo>
                    <a:pt x="12138" y="5183"/>
                    <a:pt x="11948" y="5088"/>
                    <a:pt x="11745" y="5007"/>
                  </a:cubicBezTo>
                  <a:cubicBezTo>
                    <a:pt x="11326" y="4845"/>
                    <a:pt x="10906" y="4709"/>
                    <a:pt x="10473" y="4628"/>
                  </a:cubicBezTo>
                  <a:cubicBezTo>
                    <a:pt x="10257" y="4574"/>
                    <a:pt x="10040" y="4533"/>
                    <a:pt x="9824" y="4493"/>
                  </a:cubicBezTo>
                  <a:lnTo>
                    <a:pt x="9364" y="4398"/>
                  </a:lnTo>
                  <a:cubicBezTo>
                    <a:pt x="9202" y="4358"/>
                    <a:pt x="9026" y="4317"/>
                    <a:pt x="8850" y="4276"/>
                  </a:cubicBezTo>
                  <a:cubicBezTo>
                    <a:pt x="8633" y="4222"/>
                    <a:pt x="8417" y="4155"/>
                    <a:pt x="8214" y="4087"/>
                  </a:cubicBezTo>
                  <a:cubicBezTo>
                    <a:pt x="7361" y="3803"/>
                    <a:pt x="6536" y="3464"/>
                    <a:pt x="5738" y="3086"/>
                  </a:cubicBezTo>
                  <a:cubicBezTo>
                    <a:pt x="4953" y="2734"/>
                    <a:pt x="4209" y="2328"/>
                    <a:pt x="3491" y="1868"/>
                  </a:cubicBezTo>
                  <a:lnTo>
                    <a:pt x="3478" y="1868"/>
                  </a:lnTo>
                  <a:cubicBezTo>
                    <a:pt x="3167" y="1651"/>
                    <a:pt x="2842" y="1421"/>
                    <a:pt x="2517" y="1191"/>
                  </a:cubicBezTo>
                  <a:cubicBezTo>
                    <a:pt x="2355" y="1069"/>
                    <a:pt x="2192" y="934"/>
                    <a:pt x="2030" y="812"/>
                  </a:cubicBezTo>
                  <a:cubicBezTo>
                    <a:pt x="1881" y="691"/>
                    <a:pt x="1719" y="555"/>
                    <a:pt x="1570" y="420"/>
                  </a:cubicBezTo>
                  <a:cubicBezTo>
                    <a:pt x="1556" y="406"/>
                    <a:pt x="1543" y="393"/>
                    <a:pt x="1529" y="393"/>
                  </a:cubicBezTo>
                  <a:cubicBezTo>
                    <a:pt x="1516" y="379"/>
                    <a:pt x="1502" y="366"/>
                    <a:pt x="1489" y="352"/>
                  </a:cubicBezTo>
                  <a:cubicBezTo>
                    <a:pt x="1475" y="339"/>
                    <a:pt x="1448" y="325"/>
                    <a:pt x="1421" y="325"/>
                  </a:cubicBezTo>
                  <a:cubicBezTo>
                    <a:pt x="1340" y="258"/>
                    <a:pt x="1259" y="203"/>
                    <a:pt x="1164" y="149"/>
                  </a:cubicBezTo>
                  <a:cubicBezTo>
                    <a:pt x="1096" y="122"/>
                    <a:pt x="1042" y="95"/>
                    <a:pt x="975" y="82"/>
                  </a:cubicBezTo>
                  <a:cubicBezTo>
                    <a:pt x="921" y="55"/>
                    <a:pt x="853" y="28"/>
                    <a:pt x="799" y="14"/>
                  </a:cubicBezTo>
                  <a:cubicBezTo>
                    <a:pt x="745" y="1"/>
                    <a:pt x="690" y="1"/>
                    <a:pt x="636" y="1"/>
                  </a:cubicBezTo>
                  <a:close/>
                </a:path>
              </a:pathLst>
            </a:custGeom>
            <a:solidFill>
              <a:srgbClr val="FFAD00"/>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0"/>
            <p:cNvSpPr/>
            <p:nvPr/>
          </p:nvSpPr>
          <p:spPr>
            <a:xfrm>
              <a:off x="2972001" y="3287845"/>
              <a:ext cx="911546" cy="569225"/>
            </a:xfrm>
            <a:custGeom>
              <a:avLst/>
              <a:gdLst/>
              <a:ahLst/>
              <a:cxnLst/>
              <a:rect l="l" t="t" r="r" b="b"/>
              <a:pathLst>
                <a:path w="12297" h="7679" extrusionOk="0">
                  <a:moveTo>
                    <a:pt x="258" y="1"/>
                  </a:moveTo>
                  <a:cubicBezTo>
                    <a:pt x="231" y="1"/>
                    <a:pt x="204" y="1"/>
                    <a:pt x="176" y="14"/>
                  </a:cubicBezTo>
                  <a:cubicBezTo>
                    <a:pt x="109" y="41"/>
                    <a:pt x="55" y="82"/>
                    <a:pt x="28" y="150"/>
                  </a:cubicBezTo>
                  <a:cubicBezTo>
                    <a:pt x="1" y="204"/>
                    <a:pt x="1" y="285"/>
                    <a:pt x="28" y="339"/>
                  </a:cubicBezTo>
                  <a:cubicBezTo>
                    <a:pt x="136" y="542"/>
                    <a:pt x="244" y="745"/>
                    <a:pt x="366" y="934"/>
                  </a:cubicBezTo>
                  <a:cubicBezTo>
                    <a:pt x="488" y="1124"/>
                    <a:pt x="596" y="1300"/>
                    <a:pt x="731" y="1476"/>
                  </a:cubicBezTo>
                  <a:cubicBezTo>
                    <a:pt x="961" y="1814"/>
                    <a:pt x="1218" y="2139"/>
                    <a:pt x="1503" y="2450"/>
                  </a:cubicBezTo>
                  <a:cubicBezTo>
                    <a:pt x="2044" y="3086"/>
                    <a:pt x="2666" y="3654"/>
                    <a:pt x="3329" y="4141"/>
                  </a:cubicBezTo>
                  <a:cubicBezTo>
                    <a:pt x="3857" y="4534"/>
                    <a:pt x="4412" y="4886"/>
                    <a:pt x="4994" y="5197"/>
                  </a:cubicBezTo>
                  <a:cubicBezTo>
                    <a:pt x="5129" y="5522"/>
                    <a:pt x="5345" y="5806"/>
                    <a:pt x="5602" y="6036"/>
                  </a:cubicBezTo>
                  <a:cubicBezTo>
                    <a:pt x="5657" y="6103"/>
                    <a:pt x="5724" y="6157"/>
                    <a:pt x="5792" y="6212"/>
                  </a:cubicBezTo>
                  <a:lnTo>
                    <a:pt x="5995" y="6374"/>
                  </a:lnTo>
                  <a:cubicBezTo>
                    <a:pt x="6144" y="6482"/>
                    <a:pt x="6293" y="6590"/>
                    <a:pt x="6441" y="6685"/>
                  </a:cubicBezTo>
                  <a:cubicBezTo>
                    <a:pt x="6445" y="6689"/>
                    <a:pt x="6450" y="6691"/>
                    <a:pt x="6456" y="6691"/>
                  </a:cubicBezTo>
                  <a:cubicBezTo>
                    <a:pt x="6470" y="6691"/>
                    <a:pt x="6486" y="6681"/>
                    <a:pt x="6495" y="6672"/>
                  </a:cubicBezTo>
                  <a:cubicBezTo>
                    <a:pt x="6509" y="6645"/>
                    <a:pt x="6509" y="6618"/>
                    <a:pt x="6482" y="6604"/>
                  </a:cubicBezTo>
                  <a:cubicBezTo>
                    <a:pt x="6414" y="6563"/>
                    <a:pt x="6347" y="6523"/>
                    <a:pt x="6293" y="6469"/>
                  </a:cubicBezTo>
                  <a:cubicBezTo>
                    <a:pt x="6171" y="6388"/>
                    <a:pt x="6063" y="6293"/>
                    <a:pt x="5954" y="6185"/>
                  </a:cubicBezTo>
                  <a:cubicBezTo>
                    <a:pt x="5900" y="6130"/>
                    <a:pt x="5846" y="6076"/>
                    <a:pt x="5805" y="6022"/>
                  </a:cubicBezTo>
                  <a:cubicBezTo>
                    <a:pt x="5751" y="5968"/>
                    <a:pt x="5697" y="5900"/>
                    <a:pt x="5657" y="5846"/>
                  </a:cubicBezTo>
                  <a:cubicBezTo>
                    <a:pt x="5535" y="5711"/>
                    <a:pt x="5440" y="5562"/>
                    <a:pt x="5359" y="5400"/>
                  </a:cubicBezTo>
                  <a:lnTo>
                    <a:pt x="5359" y="5400"/>
                  </a:lnTo>
                  <a:lnTo>
                    <a:pt x="5427" y="5427"/>
                  </a:lnTo>
                  <a:cubicBezTo>
                    <a:pt x="6130" y="5779"/>
                    <a:pt x="6874" y="6063"/>
                    <a:pt x="7619" y="6293"/>
                  </a:cubicBezTo>
                  <a:cubicBezTo>
                    <a:pt x="7686" y="6374"/>
                    <a:pt x="7754" y="6455"/>
                    <a:pt x="7835" y="6523"/>
                  </a:cubicBezTo>
                  <a:cubicBezTo>
                    <a:pt x="7916" y="6604"/>
                    <a:pt x="8011" y="6685"/>
                    <a:pt x="8106" y="6753"/>
                  </a:cubicBezTo>
                  <a:cubicBezTo>
                    <a:pt x="8187" y="6820"/>
                    <a:pt x="8268" y="6888"/>
                    <a:pt x="8363" y="6956"/>
                  </a:cubicBezTo>
                  <a:cubicBezTo>
                    <a:pt x="8471" y="7010"/>
                    <a:pt x="8566" y="7078"/>
                    <a:pt x="8674" y="7145"/>
                  </a:cubicBezTo>
                  <a:cubicBezTo>
                    <a:pt x="8877" y="7267"/>
                    <a:pt x="9093" y="7362"/>
                    <a:pt x="9310" y="7456"/>
                  </a:cubicBezTo>
                  <a:cubicBezTo>
                    <a:pt x="9405" y="7497"/>
                    <a:pt x="9499" y="7538"/>
                    <a:pt x="9608" y="7565"/>
                  </a:cubicBezTo>
                  <a:cubicBezTo>
                    <a:pt x="9702" y="7605"/>
                    <a:pt x="9838" y="7646"/>
                    <a:pt x="9946" y="7673"/>
                  </a:cubicBezTo>
                  <a:cubicBezTo>
                    <a:pt x="9953" y="7677"/>
                    <a:pt x="9959" y="7678"/>
                    <a:pt x="9965" y="7678"/>
                  </a:cubicBezTo>
                  <a:cubicBezTo>
                    <a:pt x="9980" y="7678"/>
                    <a:pt x="9990" y="7666"/>
                    <a:pt x="10000" y="7646"/>
                  </a:cubicBezTo>
                  <a:cubicBezTo>
                    <a:pt x="10000" y="7619"/>
                    <a:pt x="9987" y="7592"/>
                    <a:pt x="9959" y="7592"/>
                  </a:cubicBezTo>
                  <a:cubicBezTo>
                    <a:pt x="9838" y="7551"/>
                    <a:pt x="9716" y="7511"/>
                    <a:pt x="9581" y="7456"/>
                  </a:cubicBezTo>
                  <a:cubicBezTo>
                    <a:pt x="9202" y="7308"/>
                    <a:pt x="8836" y="7105"/>
                    <a:pt x="8498" y="6861"/>
                  </a:cubicBezTo>
                  <a:cubicBezTo>
                    <a:pt x="8322" y="6712"/>
                    <a:pt x="8160" y="6563"/>
                    <a:pt x="8011" y="6401"/>
                  </a:cubicBezTo>
                  <a:lnTo>
                    <a:pt x="8011" y="6401"/>
                  </a:lnTo>
                  <a:cubicBezTo>
                    <a:pt x="8633" y="6577"/>
                    <a:pt x="9269" y="6726"/>
                    <a:pt x="9905" y="6834"/>
                  </a:cubicBezTo>
                  <a:cubicBezTo>
                    <a:pt x="10041" y="6861"/>
                    <a:pt x="10176" y="6875"/>
                    <a:pt x="10311" y="6902"/>
                  </a:cubicBezTo>
                  <a:cubicBezTo>
                    <a:pt x="10325" y="6902"/>
                    <a:pt x="10325" y="6915"/>
                    <a:pt x="10325" y="6915"/>
                  </a:cubicBezTo>
                  <a:cubicBezTo>
                    <a:pt x="10474" y="7078"/>
                    <a:pt x="10636" y="7226"/>
                    <a:pt x="10825" y="7335"/>
                  </a:cubicBezTo>
                  <a:cubicBezTo>
                    <a:pt x="11028" y="7456"/>
                    <a:pt x="11231" y="7551"/>
                    <a:pt x="11448" y="7646"/>
                  </a:cubicBezTo>
                  <a:cubicBezTo>
                    <a:pt x="11459" y="7651"/>
                    <a:pt x="11470" y="7655"/>
                    <a:pt x="11482" y="7655"/>
                  </a:cubicBezTo>
                  <a:cubicBezTo>
                    <a:pt x="11497" y="7655"/>
                    <a:pt x="11513" y="7648"/>
                    <a:pt x="11529" y="7632"/>
                  </a:cubicBezTo>
                  <a:cubicBezTo>
                    <a:pt x="11529" y="7605"/>
                    <a:pt x="11529" y="7578"/>
                    <a:pt x="11502" y="7565"/>
                  </a:cubicBezTo>
                  <a:cubicBezTo>
                    <a:pt x="11272" y="7470"/>
                    <a:pt x="11055" y="7362"/>
                    <a:pt x="10866" y="7213"/>
                  </a:cubicBezTo>
                  <a:cubicBezTo>
                    <a:pt x="10798" y="7159"/>
                    <a:pt x="10731" y="7105"/>
                    <a:pt x="10663" y="7051"/>
                  </a:cubicBezTo>
                  <a:cubicBezTo>
                    <a:pt x="10622" y="7010"/>
                    <a:pt x="10595" y="6983"/>
                    <a:pt x="10568" y="6942"/>
                  </a:cubicBezTo>
                  <a:lnTo>
                    <a:pt x="10568" y="6942"/>
                  </a:lnTo>
                  <a:cubicBezTo>
                    <a:pt x="11110" y="7010"/>
                    <a:pt x="11651" y="7064"/>
                    <a:pt x="12206" y="7091"/>
                  </a:cubicBezTo>
                  <a:cubicBezTo>
                    <a:pt x="12210" y="7092"/>
                    <a:pt x="12214" y="7092"/>
                    <a:pt x="12218" y="7092"/>
                  </a:cubicBezTo>
                  <a:cubicBezTo>
                    <a:pt x="12288" y="7092"/>
                    <a:pt x="12296" y="6982"/>
                    <a:pt x="12219" y="6969"/>
                  </a:cubicBezTo>
                  <a:cubicBezTo>
                    <a:pt x="11881" y="6956"/>
                    <a:pt x="11556" y="6915"/>
                    <a:pt x="11231" y="6875"/>
                  </a:cubicBezTo>
                  <a:cubicBezTo>
                    <a:pt x="11015" y="6848"/>
                    <a:pt x="10812" y="6820"/>
                    <a:pt x="10595" y="6780"/>
                  </a:cubicBezTo>
                  <a:cubicBezTo>
                    <a:pt x="10636" y="6739"/>
                    <a:pt x="10677" y="6699"/>
                    <a:pt x="10731" y="6672"/>
                  </a:cubicBezTo>
                  <a:cubicBezTo>
                    <a:pt x="10785" y="6631"/>
                    <a:pt x="10839" y="6590"/>
                    <a:pt x="10893" y="6550"/>
                  </a:cubicBezTo>
                  <a:cubicBezTo>
                    <a:pt x="10961" y="6523"/>
                    <a:pt x="11028" y="6482"/>
                    <a:pt x="11096" y="6455"/>
                  </a:cubicBezTo>
                  <a:cubicBezTo>
                    <a:pt x="11204" y="6401"/>
                    <a:pt x="11326" y="6374"/>
                    <a:pt x="11448" y="6333"/>
                  </a:cubicBezTo>
                  <a:cubicBezTo>
                    <a:pt x="11570" y="6306"/>
                    <a:pt x="11691" y="6279"/>
                    <a:pt x="11827" y="6266"/>
                  </a:cubicBezTo>
                  <a:cubicBezTo>
                    <a:pt x="11894" y="6252"/>
                    <a:pt x="11949" y="6239"/>
                    <a:pt x="12016" y="6239"/>
                  </a:cubicBezTo>
                  <a:cubicBezTo>
                    <a:pt x="12043" y="6239"/>
                    <a:pt x="12057" y="6212"/>
                    <a:pt x="12057" y="6198"/>
                  </a:cubicBezTo>
                  <a:cubicBezTo>
                    <a:pt x="12057" y="6171"/>
                    <a:pt x="12043" y="6157"/>
                    <a:pt x="12016" y="6157"/>
                  </a:cubicBezTo>
                  <a:cubicBezTo>
                    <a:pt x="11719" y="6171"/>
                    <a:pt x="11434" y="6225"/>
                    <a:pt x="11137" y="6306"/>
                  </a:cubicBezTo>
                  <a:cubicBezTo>
                    <a:pt x="10988" y="6347"/>
                    <a:pt x="10853" y="6415"/>
                    <a:pt x="10717" y="6482"/>
                  </a:cubicBezTo>
                  <a:cubicBezTo>
                    <a:pt x="10650" y="6509"/>
                    <a:pt x="10582" y="6550"/>
                    <a:pt x="10514" y="6590"/>
                  </a:cubicBezTo>
                  <a:cubicBezTo>
                    <a:pt x="10447" y="6631"/>
                    <a:pt x="10392" y="6672"/>
                    <a:pt x="10338" y="6739"/>
                  </a:cubicBezTo>
                  <a:lnTo>
                    <a:pt x="10230" y="6712"/>
                  </a:lnTo>
                  <a:cubicBezTo>
                    <a:pt x="9892" y="6645"/>
                    <a:pt x="9554" y="6577"/>
                    <a:pt x="9229" y="6496"/>
                  </a:cubicBezTo>
                  <a:cubicBezTo>
                    <a:pt x="8904" y="6415"/>
                    <a:pt x="8579" y="6333"/>
                    <a:pt x="8268" y="6225"/>
                  </a:cubicBezTo>
                  <a:cubicBezTo>
                    <a:pt x="8092" y="6185"/>
                    <a:pt x="7930" y="6117"/>
                    <a:pt x="7754" y="6063"/>
                  </a:cubicBezTo>
                  <a:lnTo>
                    <a:pt x="7849" y="5995"/>
                  </a:lnTo>
                  <a:lnTo>
                    <a:pt x="7835" y="5995"/>
                  </a:lnTo>
                  <a:cubicBezTo>
                    <a:pt x="7930" y="5914"/>
                    <a:pt x="8025" y="5846"/>
                    <a:pt x="8133" y="5779"/>
                  </a:cubicBezTo>
                  <a:cubicBezTo>
                    <a:pt x="8241" y="5724"/>
                    <a:pt x="8349" y="5670"/>
                    <a:pt x="8458" y="5630"/>
                  </a:cubicBezTo>
                  <a:cubicBezTo>
                    <a:pt x="8742" y="5508"/>
                    <a:pt x="9039" y="5427"/>
                    <a:pt x="9337" y="5386"/>
                  </a:cubicBezTo>
                  <a:cubicBezTo>
                    <a:pt x="9527" y="5354"/>
                    <a:pt x="9717" y="5341"/>
                    <a:pt x="9908" y="5341"/>
                  </a:cubicBezTo>
                  <a:cubicBezTo>
                    <a:pt x="10042" y="5341"/>
                    <a:pt x="10177" y="5348"/>
                    <a:pt x="10311" y="5359"/>
                  </a:cubicBezTo>
                  <a:cubicBezTo>
                    <a:pt x="10338" y="5359"/>
                    <a:pt x="10352" y="5346"/>
                    <a:pt x="10352" y="5332"/>
                  </a:cubicBezTo>
                  <a:cubicBezTo>
                    <a:pt x="10365" y="5305"/>
                    <a:pt x="10352" y="5278"/>
                    <a:pt x="10325" y="5278"/>
                  </a:cubicBezTo>
                  <a:cubicBezTo>
                    <a:pt x="10176" y="5264"/>
                    <a:pt x="10014" y="5251"/>
                    <a:pt x="9851" y="5251"/>
                  </a:cubicBezTo>
                  <a:lnTo>
                    <a:pt x="9635" y="5251"/>
                  </a:lnTo>
                  <a:cubicBezTo>
                    <a:pt x="9378" y="5264"/>
                    <a:pt x="9121" y="5291"/>
                    <a:pt x="8850" y="5346"/>
                  </a:cubicBezTo>
                  <a:cubicBezTo>
                    <a:pt x="8606" y="5400"/>
                    <a:pt x="8363" y="5467"/>
                    <a:pt x="8119" y="5576"/>
                  </a:cubicBezTo>
                  <a:cubicBezTo>
                    <a:pt x="7997" y="5616"/>
                    <a:pt x="7889" y="5670"/>
                    <a:pt x="7781" y="5724"/>
                  </a:cubicBezTo>
                  <a:cubicBezTo>
                    <a:pt x="7727" y="5765"/>
                    <a:pt x="7686" y="5792"/>
                    <a:pt x="7632" y="5833"/>
                  </a:cubicBezTo>
                  <a:lnTo>
                    <a:pt x="7564" y="5887"/>
                  </a:lnTo>
                  <a:cubicBezTo>
                    <a:pt x="7537" y="5914"/>
                    <a:pt x="7510" y="5941"/>
                    <a:pt x="7483" y="5955"/>
                  </a:cubicBezTo>
                  <a:cubicBezTo>
                    <a:pt x="6739" y="5684"/>
                    <a:pt x="6022" y="5359"/>
                    <a:pt x="5332" y="4980"/>
                  </a:cubicBezTo>
                  <a:lnTo>
                    <a:pt x="5345" y="4967"/>
                  </a:lnTo>
                  <a:cubicBezTo>
                    <a:pt x="5440" y="4913"/>
                    <a:pt x="5535" y="4858"/>
                    <a:pt x="5643" y="4818"/>
                  </a:cubicBezTo>
                  <a:cubicBezTo>
                    <a:pt x="5792" y="4764"/>
                    <a:pt x="5941" y="4710"/>
                    <a:pt x="6090" y="4669"/>
                  </a:cubicBezTo>
                  <a:cubicBezTo>
                    <a:pt x="6171" y="4642"/>
                    <a:pt x="6252" y="4628"/>
                    <a:pt x="6333" y="4601"/>
                  </a:cubicBezTo>
                  <a:cubicBezTo>
                    <a:pt x="6414" y="4588"/>
                    <a:pt x="6509" y="4574"/>
                    <a:pt x="6577" y="4561"/>
                  </a:cubicBezTo>
                  <a:cubicBezTo>
                    <a:pt x="6820" y="4530"/>
                    <a:pt x="7064" y="4515"/>
                    <a:pt x="7307" y="4515"/>
                  </a:cubicBezTo>
                  <a:cubicBezTo>
                    <a:pt x="7389" y="4515"/>
                    <a:pt x="7470" y="4517"/>
                    <a:pt x="7551" y="4520"/>
                  </a:cubicBezTo>
                  <a:cubicBezTo>
                    <a:pt x="7578" y="4520"/>
                    <a:pt x="7592" y="4493"/>
                    <a:pt x="7592" y="4480"/>
                  </a:cubicBezTo>
                  <a:cubicBezTo>
                    <a:pt x="7592" y="4458"/>
                    <a:pt x="7582" y="4435"/>
                    <a:pt x="7564" y="4435"/>
                  </a:cubicBezTo>
                  <a:cubicBezTo>
                    <a:pt x="7560" y="4435"/>
                    <a:pt x="7556" y="4437"/>
                    <a:pt x="7551" y="4439"/>
                  </a:cubicBezTo>
                  <a:cubicBezTo>
                    <a:pt x="7443" y="4439"/>
                    <a:pt x="7334" y="4425"/>
                    <a:pt x="7226" y="4412"/>
                  </a:cubicBezTo>
                  <a:lnTo>
                    <a:pt x="6915" y="4412"/>
                  </a:lnTo>
                  <a:cubicBezTo>
                    <a:pt x="6807" y="4412"/>
                    <a:pt x="6698" y="4412"/>
                    <a:pt x="6577" y="4439"/>
                  </a:cubicBezTo>
                  <a:cubicBezTo>
                    <a:pt x="6468" y="4453"/>
                    <a:pt x="6360" y="4453"/>
                    <a:pt x="6238" y="4466"/>
                  </a:cubicBezTo>
                  <a:cubicBezTo>
                    <a:pt x="6022" y="4493"/>
                    <a:pt x="5805" y="4547"/>
                    <a:pt x="5589" y="4615"/>
                  </a:cubicBezTo>
                  <a:cubicBezTo>
                    <a:pt x="5494" y="4642"/>
                    <a:pt x="5386" y="4683"/>
                    <a:pt x="5278" y="4723"/>
                  </a:cubicBezTo>
                  <a:cubicBezTo>
                    <a:pt x="5237" y="4737"/>
                    <a:pt x="5183" y="4764"/>
                    <a:pt x="5129" y="4791"/>
                  </a:cubicBezTo>
                  <a:lnTo>
                    <a:pt x="5061" y="4818"/>
                  </a:lnTo>
                  <a:cubicBezTo>
                    <a:pt x="4926" y="4737"/>
                    <a:pt x="4804" y="4669"/>
                    <a:pt x="4669" y="4574"/>
                  </a:cubicBezTo>
                  <a:cubicBezTo>
                    <a:pt x="3749" y="3992"/>
                    <a:pt x="2910" y="3289"/>
                    <a:pt x="2166" y="2491"/>
                  </a:cubicBezTo>
                  <a:lnTo>
                    <a:pt x="2166" y="2477"/>
                  </a:lnTo>
                  <a:lnTo>
                    <a:pt x="2129" y="2453"/>
                  </a:lnTo>
                  <a:lnTo>
                    <a:pt x="2129" y="2453"/>
                  </a:lnTo>
                  <a:cubicBezTo>
                    <a:pt x="1821" y="2104"/>
                    <a:pt x="1527" y="1742"/>
                    <a:pt x="1259" y="1367"/>
                  </a:cubicBezTo>
                  <a:cubicBezTo>
                    <a:pt x="1124" y="1165"/>
                    <a:pt x="988" y="962"/>
                    <a:pt x="853" y="759"/>
                  </a:cubicBezTo>
                  <a:cubicBezTo>
                    <a:pt x="785" y="650"/>
                    <a:pt x="731" y="556"/>
                    <a:pt x="664" y="447"/>
                  </a:cubicBezTo>
                  <a:cubicBezTo>
                    <a:pt x="609" y="339"/>
                    <a:pt x="542" y="217"/>
                    <a:pt x="474" y="109"/>
                  </a:cubicBezTo>
                  <a:cubicBezTo>
                    <a:pt x="420" y="41"/>
                    <a:pt x="339" y="1"/>
                    <a:pt x="258" y="1"/>
                  </a:cubicBezTo>
                  <a:close/>
                </a:path>
              </a:pathLst>
            </a:custGeom>
            <a:solidFill>
              <a:srgbClr val="D89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1" name="Google Shape;551;p30"/>
          <p:cNvSpPr/>
          <p:nvPr/>
        </p:nvSpPr>
        <p:spPr>
          <a:xfrm>
            <a:off x="-1249567" y="3301501"/>
            <a:ext cx="7534163" cy="3995188"/>
          </a:xfrm>
          <a:custGeom>
            <a:avLst/>
            <a:gdLst/>
            <a:ahLst/>
            <a:cxnLst/>
            <a:rect l="l" t="t"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30"/>
          <p:cNvSpPr/>
          <p:nvPr/>
        </p:nvSpPr>
        <p:spPr>
          <a:xfrm>
            <a:off x="-1249576" y="3445116"/>
            <a:ext cx="7247819" cy="3707989"/>
          </a:xfrm>
          <a:custGeom>
            <a:avLst/>
            <a:gdLst/>
            <a:ahLst/>
            <a:cxnLst/>
            <a:rect l="l" t="t"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30"/>
          <p:cNvGrpSpPr/>
          <p:nvPr/>
        </p:nvGrpSpPr>
        <p:grpSpPr>
          <a:xfrm rot="-6026666">
            <a:off x="10639707" y="247672"/>
            <a:ext cx="1478735" cy="1932616"/>
            <a:chOff x="2179573" y="1629825"/>
            <a:chExt cx="658104" cy="860102"/>
          </a:xfrm>
        </p:grpSpPr>
        <p:sp>
          <p:nvSpPr>
            <p:cNvPr id="554" name="Google Shape;554;p30"/>
            <p:cNvSpPr/>
            <p:nvPr/>
          </p:nvSpPr>
          <p:spPr>
            <a:xfrm>
              <a:off x="2179573" y="1629825"/>
              <a:ext cx="658104" cy="776411"/>
            </a:xfrm>
            <a:custGeom>
              <a:avLst/>
              <a:gdLst/>
              <a:ahLst/>
              <a:cxnLst/>
              <a:rect l="l" t="t" r="r" b="b"/>
              <a:pathLst>
                <a:path w="8878" h="10474" extrusionOk="0">
                  <a:moveTo>
                    <a:pt x="1922" y="1"/>
                  </a:moveTo>
                  <a:cubicBezTo>
                    <a:pt x="1868" y="1"/>
                    <a:pt x="1828" y="28"/>
                    <a:pt x="1814" y="55"/>
                  </a:cubicBezTo>
                  <a:cubicBezTo>
                    <a:pt x="1747" y="177"/>
                    <a:pt x="1692" y="299"/>
                    <a:pt x="1638" y="420"/>
                  </a:cubicBezTo>
                  <a:cubicBezTo>
                    <a:pt x="1598" y="542"/>
                    <a:pt x="1544" y="650"/>
                    <a:pt x="1489" y="745"/>
                  </a:cubicBezTo>
                  <a:lnTo>
                    <a:pt x="1151" y="1395"/>
                  </a:lnTo>
                  <a:cubicBezTo>
                    <a:pt x="962" y="1760"/>
                    <a:pt x="745" y="2193"/>
                    <a:pt x="542" y="2653"/>
                  </a:cubicBezTo>
                  <a:cubicBezTo>
                    <a:pt x="448" y="2870"/>
                    <a:pt x="366" y="3072"/>
                    <a:pt x="299" y="3275"/>
                  </a:cubicBezTo>
                  <a:cubicBezTo>
                    <a:pt x="231" y="3492"/>
                    <a:pt x="163" y="3708"/>
                    <a:pt x="123" y="3925"/>
                  </a:cubicBezTo>
                  <a:cubicBezTo>
                    <a:pt x="69" y="4141"/>
                    <a:pt x="42" y="4358"/>
                    <a:pt x="15" y="4574"/>
                  </a:cubicBezTo>
                  <a:cubicBezTo>
                    <a:pt x="1" y="4804"/>
                    <a:pt x="1" y="5048"/>
                    <a:pt x="15" y="5278"/>
                  </a:cubicBezTo>
                  <a:cubicBezTo>
                    <a:pt x="55" y="5765"/>
                    <a:pt x="177" y="6239"/>
                    <a:pt x="353" y="6685"/>
                  </a:cubicBezTo>
                  <a:cubicBezTo>
                    <a:pt x="502" y="7051"/>
                    <a:pt x="678" y="7402"/>
                    <a:pt x="908" y="7727"/>
                  </a:cubicBezTo>
                  <a:cubicBezTo>
                    <a:pt x="1381" y="8417"/>
                    <a:pt x="1977" y="9013"/>
                    <a:pt x="2680" y="9473"/>
                  </a:cubicBezTo>
                  <a:cubicBezTo>
                    <a:pt x="3073" y="9743"/>
                    <a:pt x="3519" y="9960"/>
                    <a:pt x="3979" y="10109"/>
                  </a:cubicBezTo>
                  <a:cubicBezTo>
                    <a:pt x="4182" y="10203"/>
                    <a:pt x="4399" y="10271"/>
                    <a:pt x="4629" y="10325"/>
                  </a:cubicBezTo>
                  <a:cubicBezTo>
                    <a:pt x="4777" y="10366"/>
                    <a:pt x="4940" y="10393"/>
                    <a:pt x="5062" y="10406"/>
                  </a:cubicBezTo>
                  <a:cubicBezTo>
                    <a:pt x="5210" y="10433"/>
                    <a:pt x="5359" y="10460"/>
                    <a:pt x="5522" y="10460"/>
                  </a:cubicBezTo>
                  <a:cubicBezTo>
                    <a:pt x="5616" y="10474"/>
                    <a:pt x="5711" y="10474"/>
                    <a:pt x="5792" y="10474"/>
                  </a:cubicBezTo>
                  <a:lnTo>
                    <a:pt x="5995" y="10474"/>
                  </a:lnTo>
                  <a:cubicBezTo>
                    <a:pt x="6076" y="10474"/>
                    <a:pt x="6144" y="10460"/>
                    <a:pt x="6212" y="10447"/>
                  </a:cubicBezTo>
                  <a:cubicBezTo>
                    <a:pt x="6279" y="10447"/>
                    <a:pt x="6334" y="10433"/>
                    <a:pt x="6401" y="10420"/>
                  </a:cubicBezTo>
                  <a:lnTo>
                    <a:pt x="6415" y="10420"/>
                  </a:lnTo>
                  <a:cubicBezTo>
                    <a:pt x="6442" y="10420"/>
                    <a:pt x="6469" y="10406"/>
                    <a:pt x="6482" y="10393"/>
                  </a:cubicBezTo>
                  <a:cubicBezTo>
                    <a:pt x="6685" y="10285"/>
                    <a:pt x="6888" y="10149"/>
                    <a:pt x="7078" y="10000"/>
                  </a:cubicBezTo>
                  <a:cubicBezTo>
                    <a:pt x="7254" y="9865"/>
                    <a:pt x="7430" y="9703"/>
                    <a:pt x="7592" y="9527"/>
                  </a:cubicBezTo>
                  <a:cubicBezTo>
                    <a:pt x="7754" y="9351"/>
                    <a:pt x="7917" y="9161"/>
                    <a:pt x="8052" y="8972"/>
                  </a:cubicBezTo>
                  <a:cubicBezTo>
                    <a:pt x="8187" y="8783"/>
                    <a:pt x="8309" y="8580"/>
                    <a:pt x="8417" y="8363"/>
                  </a:cubicBezTo>
                  <a:cubicBezTo>
                    <a:pt x="8580" y="8038"/>
                    <a:pt x="8701" y="7687"/>
                    <a:pt x="8783" y="7335"/>
                  </a:cubicBezTo>
                  <a:cubicBezTo>
                    <a:pt x="8850" y="6969"/>
                    <a:pt x="8877" y="6604"/>
                    <a:pt x="8877" y="6239"/>
                  </a:cubicBezTo>
                  <a:cubicBezTo>
                    <a:pt x="8850" y="5467"/>
                    <a:pt x="8688" y="4710"/>
                    <a:pt x="8363" y="4006"/>
                  </a:cubicBezTo>
                  <a:cubicBezTo>
                    <a:pt x="8066" y="3330"/>
                    <a:pt x="7605" y="2721"/>
                    <a:pt x="7037" y="2261"/>
                  </a:cubicBezTo>
                  <a:cubicBezTo>
                    <a:pt x="6739" y="2031"/>
                    <a:pt x="6428" y="1841"/>
                    <a:pt x="6090" y="1692"/>
                  </a:cubicBezTo>
                  <a:cubicBezTo>
                    <a:pt x="5725" y="1530"/>
                    <a:pt x="5332" y="1395"/>
                    <a:pt x="4940" y="1300"/>
                  </a:cubicBezTo>
                  <a:lnTo>
                    <a:pt x="4520" y="1192"/>
                  </a:lnTo>
                  <a:cubicBezTo>
                    <a:pt x="4277" y="1124"/>
                    <a:pt x="4033" y="1056"/>
                    <a:pt x="3790" y="989"/>
                  </a:cubicBezTo>
                  <a:cubicBezTo>
                    <a:pt x="3411" y="880"/>
                    <a:pt x="3045" y="732"/>
                    <a:pt x="2694" y="556"/>
                  </a:cubicBezTo>
                  <a:cubicBezTo>
                    <a:pt x="2464" y="420"/>
                    <a:pt x="2247" y="272"/>
                    <a:pt x="2058" y="109"/>
                  </a:cubicBezTo>
                  <a:lnTo>
                    <a:pt x="2031" y="82"/>
                  </a:lnTo>
                  <a:lnTo>
                    <a:pt x="2004" y="55"/>
                  </a:lnTo>
                  <a:cubicBezTo>
                    <a:pt x="1990" y="28"/>
                    <a:pt x="1949" y="14"/>
                    <a:pt x="1922" y="1"/>
                  </a:cubicBezTo>
                  <a:close/>
                </a:path>
              </a:pathLst>
            </a:custGeom>
            <a:solidFill>
              <a:srgbClr val="7ABEAE"/>
            </a:solidFill>
            <a:ln w="381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0"/>
            <p:cNvSpPr/>
            <p:nvPr/>
          </p:nvSpPr>
          <p:spPr>
            <a:xfrm>
              <a:off x="2260891" y="1672004"/>
              <a:ext cx="503548" cy="817923"/>
            </a:xfrm>
            <a:custGeom>
              <a:avLst/>
              <a:gdLst/>
              <a:ahLst/>
              <a:cxnLst/>
              <a:rect l="l" t="t" r="r" b="b"/>
              <a:pathLst>
                <a:path w="6793" h="11034" extrusionOk="0">
                  <a:moveTo>
                    <a:pt x="961" y="0"/>
                  </a:moveTo>
                  <a:cubicBezTo>
                    <a:pt x="947" y="14"/>
                    <a:pt x="934" y="41"/>
                    <a:pt x="934" y="54"/>
                  </a:cubicBezTo>
                  <a:cubicBezTo>
                    <a:pt x="1015" y="257"/>
                    <a:pt x="1110" y="460"/>
                    <a:pt x="1218" y="650"/>
                  </a:cubicBezTo>
                  <a:cubicBezTo>
                    <a:pt x="1313" y="853"/>
                    <a:pt x="1434" y="1042"/>
                    <a:pt x="1556" y="1232"/>
                  </a:cubicBezTo>
                  <a:cubicBezTo>
                    <a:pt x="1678" y="1435"/>
                    <a:pt x="1800" y="1610"/>
                    <a:pt x="1935" y="1800"/>
                  </a:cubicBezTo>
                  <a:cubicBezTo>
                    <a:pt x="1989" y="1881"/>
                    <a:pt x="2057" y="1962"/>
                    <a:pt x="2111" y="2030"/>
                  </a:cubicBezTo>
                  <a:lnTo>
                    <a:pt x="2016" y="2003"/>
                  </a:lnTo>
                  <a:cubicBezTo>
                    <a:pt x="1881" y="1962"/>
                    <a:pt x="1759" y="1908"/>
                    <a:pt x="1651" y="1854"/>
                  </a:cubicBezTo>
                  <a:cubicBezTo>
                    <a:pt x="1515" y="1800"/>
                    <a:pt x="1407" y="1732"/>
                    <a:pt x="1285" y="1651"/>
                  </a:cubicBezTo>
                  <a:cubicBezTo>
                    <a:pt x="1164" y="1570"/>
                    <a:pt x="1042" y="1475"/>
                    <a:pt x="920" y="1380"/>
                  </a:cubicBezTo>
                  <a:cubicBezTo>
                    <a:pt x="812" y="1286"/>
                    <a:pt x="690" y="1177"/>
                    <a:pt x="595" y="1056"/>
                  </a:cubicBezTo>
                  <a:lnTo>
                    <a:pt x="555" y="1015"/>
                  </a:lnTo>
                  <a:cubicBezTo>
                    <a:pt x="541" y="1002"/>
                    <a:pt x="528" y="988"/>
                    <a:pt x="514" y="988"/>
                  </a:cubicBezTo>
                  <a:lnTo>
                    <a:pt x="487" y="988"/>
                  </a:lnTo>
                  <a:cubicBezTo>
                    <a:pt x="474" y="1002"/>
                    <a:pt x="460" y="1029"/>
                    <a:pt x="474" y="1056"/>
                  </a:cubicBezTo>
                  <a:cubicBezTo>
                    <a:pt x="595" y="1177"/>
                    <a:pt x="717" y="1313"/>
                    <a:pt x="839" y="1421"/>
                  </a:cubicBezTo>
                  <a:cubicBezTo>
                    <a:pt x="907" y="1489"/>
                    <a:pt x="974" y="1556"/>
                    <a:pt x="1055" y="1610"/>
                  </a:cubicBezTo>
                  <a:cubicBezTo>
                    <a:pt x="1123" y="1678"/>
                    <a:pt x="1218" y="1746"/>
                    <a:pt x="1299" y="1800"/>
                  </a:cubicBezTo>
                  <a:cubicBezTo>
                    <a:pt x="1448" y="1908"/>
                    <a:pt x="1610" y="2003"/>
                    <a:pt x="1786" y="2084"/>
                  </a:cubicBezTo>
                  <a:cubicBezTo>
                    <a:pt x="1867" y="2125"/>
                    <a:pt x="1948" y="2152"/>
                    <a:pt x="2030" y="2179"/>
                  </a:cubicBezTo>
                  <a:cubicBezTo>
                    <a:pt x="2070" y="2192"/>
                    <a:pt x="2111" y="2206"/>
                    <a:pt x="2165" y="2206"/>
                  </a:cubicBezTo>
                  <a:cubicBezTo>
                    <a:pt x="2192" y="2219"/>
                    <a:pt x="2219" y="2219"/>
                    <a:pt x="2246" y="2219"/>
                  </a:cubicBezTo>
                  <a:lnTo>
                    <a:pt x="2341" y="2368"/>
                  </a:lnTo>
                  <a:cubicBezTo>
                    <a:pt x="2625" y="2734"/>
                    <a:pt x="2909" y="3085"/>
                    <a:pt x="3193" y="3451"/>
                  </a:cubicBezTo>
                  <a:cubicBezTo>
                    <a:pt x="3450" y="3816"/>
                    <a:pt x="3694" y="4181"/>
                    <a:pt x="3924" y="4560"/>
                  </a:cubicBezTo>
                  <a:cubicBezTo>
                    <a:pt x="3992" y="4696"/>
                    <a:pt x="4059" y="4831"/>
                    <a:pt x="4127" y="4966"/>
                  </a:cubicBezTo>
                  <a:lnTo>
                    <a:pt x="3843" y="4966"/>
                  </a:lnTo>
                  <a:cubicBezTo>
                    <a:pt x="3667" y="4966"/>
                    <a:pt x="3505" y="4966"/>
                    <a:pt x="3329" y="4953"/>
                  </a:cubicBezTo>
                  <a:cubicBezTo>
                    <a:pt x="3139" y="4939"/>
                    <a:pt x="2936" y="4898"/>
                    <a:pt x="2733" y="4858"/>
                  </a:cubicBezTo>
                  <a:cubicBezTo>
                    <a:pt x="2530" y="4817"/>
                    <a:pt x="2327" y="4763"/>
                    <a:pt x="2138" y="4696"/>
                  </a:cubicBezTo>
                  <a:cubicBezTo>
                    <a:pt x="1921" y="4614"/>
                    <a:pt x="1718" y="4533"/>
                    <a:pt x="1515" y="4438"/>
                  </a:cubicBezTo>
                  <a:cubicBezTo>
                    <a:pt x="1326" y="4330"/>
                    <a:pt x="1123" y="4222"/>
                    <a:pt x="947" y="4100"/>
                  </a:cubicBezTo>
                  <a:lnTo>
                    <a:pt x="961" y="4100"/>
                  </a:lnTo>
                  <a:cubicBezTo>
                    <a:pt x="690" y="3924"/>
                    <a:pt x="447" y="3708"/>
                    <a:pt x="230" y="3478"/>
                  </a:cubicBezTo>
                  <a:cubicBezTo>
                    <a:pt x="176" y="3410"/>
                    <a:pt x="135" y="3356"/>
                    <a:pt x="81" y="3302"/>
                  </a:cubicBezTo>
                  <a:cubicBezTo>
                    <a:pt x="68" y="3288"/>
                    <a:pt x="68" y="3275"/>
                    <a:pt x="54" y="3275"/>
                  </a:cubicBezTo>
                  <a:lnTo>
                    <a:pt x="27" y="3275"/>
                  </a:lnTo>
                  <a:cubicBezTo>
                    <a:pt x="0" y="3288"/>
                    <a:pt x="0" y="3315"/>
                    <a:pt x="14" y="3342"/>
                  </a:cubicBezTo>
                  <a:cubicBezTo>
                    <a:pt x="244" y="3627"/>
                    <a:pt x="501" y="3897"/>
                    <a:pt x="812" y="4127"/>
                  </a:cubicBezTo>
                  <a:cubicBezTo>
                    <a:pt x="1137" y="4371"/>
                    <a:pt x="1475" y="4574"/>
                    <a:pt x="1854" y="4750"/>
                  </a:cubicBezTo>
                  <a:cubicBezTo>
                    <a:pt x="2043" y="4844"/>
                    <a:pt x="2233" y="4912"/>
                    <a:pt x="2422" y="4980"/>
                  </a:cubicBezTo>
                  <a:cubicBezTo>
                    <a:pt x="2625" y="5047"/>
                    <a:pt x="2814" y="5115"/>
                    <a:pt x="3017" y="5156"/>
                  </a:cubicBezTo>
                  <a:cubicBezTo>
                    <a:pt x="3207" y="5196"/>
                    <a:pt x="3410" y="5223"/>
                    <a:pt x="3599" y="5237"/>
                  </a:cubicBezTo>
                  <a:cubicBezTo>
                    <a:pt x="3677" y="5247"/>
                    <a:pt x="3752" y="5252"/>
                    <a:pt x="3827" y="5252"/>
                  </a:cubicBezTo>
                  <a:cubicBezTo>
                    <a:pt x="3947" y="5252"/>
                    <a:pt x="4064" y="5240"/>
                    <a:pt x="4181" y="5223"/>
                  </a:cubicBezTo>
                  <a:cubicBezTo>
                    <a:pt x="4208" y="5223"/>
                    <a:pt x="4222" y="5210"/>
                    <a:pt x="4249" y="5210"/>
                  </a:cubicBezTo>
                  <a:cubicBezTo>
                    <a:pt x="4614" y="6008"/>
                    <a:pt x="4898" y="6860"/>
                    <a:pt x="5074" y="7740"/>
                  </a:cubicBezTo>
                  <a:cubicBezTo>
                    <a:pt x="5088" y="7821"/>
                    <a:pt x="5101" y="7916"/>
                    <a:pt x="5115" y="7997"/>
                  </a:cubicBezTo>
                  <a:cubicBezTo>
                    <a:pt x="4979" y="8024"/>
                    <a:pt x="4858" y="8038"/>
                    <a:pt x="4736" y="8051"/>
                  </a:cubicBezTo>
                  <a:cubicBezTo>
                    <a:pt x="4560" y="8092"/>
                    <a:pt x="4384" y="8105"/>
                    <a:pt x="4208" y="8119"/>
                  </a:cubicBezTo>
                  <a:cubicBezTo>
                    <a:pt x="3816" y="8092"/>
                    <a:pt x="3437" y="8024"/>
                    <a:pt x="3058" y="7916"/>
                  </a:cubicBezTo>
                  <a:cubicBezTo>
                    <a:pt x="2882" y="7848"/>
                    <a:pt x="2693" y="7781"/>
                    <a:pt x="2517" y="7713"/>
                  </a:cubicBezTo>
                  <a:cubicBezTo>
                    <a:pt x="2327" y="7645"/>
                    <a:pt x="2138" y="7551"/>
                    <a:pt x="1962" y="7469"/>
                  </a:cubicBezTo>
                  <a:cubicBezTo>
                    <a:pt x="1597" y="7280"/>
                    <a:pt x="1245" y="7077"/>
                    <a:pt x="907" y="6860"/>
                  </a:cubicBezTo>
                  <a:cubicBezTo>
                    <a:pt x="812" y="6806"/>
                    <a:pt x="704" y="6739"/>
                    <a:pt x="609" y="6685"/>
                  </a:cubicBezTo>
                  <a:cubicBezTo>
                    <a:pt x="609" y="6671"/>
                    <a:pt x="595" y="6671"/>
                    <a:pt x="582" y="6671"/>
                  </a:cubicBezTo>
                  <a:cubicBezTo>
                    <a:pt x="568" y="6671"/>
                    <a:pt x="555" y="6671"/>
                    <a:pt x="555" y="6685"/>
                  </a:cubicBezTo>
                  <a:cubicBezTo>
                    <a:pt x="541" y="6698"/>
                    <a:pt x="541" y="6725"/>
                    <a:pt x="555" y="6752"/>
                  </a:cubicBezTo>
                  <a:cubicBezTo>
                    <a:pt x="717" y="6860"/>
                    <a:pt x="907" y="6982"/>
                    <a:pt x="1082" y="7091"/>
                  </a:cubicBezTo>
                  <a:cubicBezTo>
                    <a:pt x="1258" y="7185"/>
                    <a:pt x="1461" y="7307"/>
                    <a:pt x="1637" y="7429"/>
                  </a:cubicBezTo>
                  <a:cubicBezTo>
                    <a:pt x="1827" y="7537"/>
                    <a:pt x="2016" y="7632"/>
                    <a:pt x="2206" y="7726"/>
                  </a:cubicBezTo>
                  <a:cubicBezTo>
                    <a:pt x="2395" y="7821"/>
                    <a:pt x="2612" y="7916"/>
                    <a:pt x="2814" y="7997"/>
                  </a:cubicBezTo>
                  <a:cubicBezTo>
                    <a:pt x="3207" y="8159"/>
                    <a:pt x="3626" y="8268"/>
                    <a:pt x="4046" y="8322"/>
                  </a:cubicBezTo>
                  <a:cubicBezTo>
                    <a:pt x="4204" y="8342"/>
                    <a:pt x="4370" y="8354"/>
                    <a:pt x="4532" y="8354"/>
                  </a:cubicBezTo>
                  <a:cubicBezTo>
                    <a:pt x="4592" y="8354"/>
                    <a:pt x="4651" y="8353"/>
                    <a:pt x="4709" y="8349"/>
                  </a:cubicBezTo>
                  <a:cubicBezTo>
                    <a:pt x="4858" y="8349"/>
                    <a:pt x="5007" y="8335"/>
                    <a:pt x="5155" y="8308"/>
                  </a:cubicBezTo>
                  <a:cubicBezTo>
                    <a:pt x="5182" y="8457"/>
                    <a:pt x="5196" y="8592"/>
                    <a:pt x="5209" y="8741"/>
                  </a:cubicBezTo>
                  <a:cubicBezTo>
                    <a:pt x="5223" y="9080"/>
                    <a:pt x="5223" y="9418"/>
                    <a:pt x="5209" y="9756"/>
                  </a:cubicBezTo>
                  <a:cubicBezTo>
                    <a:pt x="5196" y="9905"/>
                    <a:pt x="5169" y="10067"/>
                    <a:pt x="5142" y="10216"/>
                  </a:cubicBezTo>
                  <a:cubicBezTo>
                    <a:pt x="5128" y="10311"/>
                    <a:pt x="5115" y="10392"/>
                    <a:pt x="5088" y="10487"/>
                  </a:cubicBezTo>
                  <a:cubicBezTo>
                    <a:pt x="5074" y="10568"/>
                    <a:pt x="5047" y="10649"/>
                    <a:pt x="5020" y="10730"/>
                  </a:cubicBezTo>
                  <a:cubicBezTo>
                    <a:pt x="5007" y="10798"/>
                    <a:pt x="5020" y="10866"/>
                    <a:pt x="5061" y="10920"/>
                  </a:cubicBezTo>
                  <a:cubicBezTo>
                    <a:pt x="5101" y="10974"/>
                    <a:pt x="5155" y="11015"/>
                    <a:pt x="5223" y="11028"/>
                  </a:cubicBezTo>
                  <a:cubicBezTo>
                    <a:pt x="5240" y="11031"/>
                    <a:pt x="5257" y="11033"/>
                    <a:pt x="5274" y="11033"/>
                  </a:cubicBezTo>
                  <a:cubicBezTo>
                    <a:pt x="5324" y="11033"/>
                    <a:pt x="5372" y="11018"/>
                    <a:pt x="5412" y="10987"/>
                  </a:cubicBezTo>
                  <a:lnTo>
                    <a:pt x="5467" y="10947"/>
                  </a:lnTo>
                  <a:cubicBezTo>
                    <a:pt x="5494" y="10920"/>
                    <a:pt x="5507" y="10879"/>
                    <a:pt x="5521" y="10839"/>
                  </a:cubicBezTo>
                  <a:lnTo>
                    <a:pt x="5521" y="10812"/>
                  </a:lnTo>
                  <a:cubicBezTo>
                    <a:pt x="5521" y="10839"/>
                    <a:pt x="5507" y="10852"/>
                    <a:pt x="5494" y="10879"/>
                  </a:cubicBezTo>
                  <a:cubicBezTo>
                    <a:pt x="5642" y="10460"/>
                    <a:pt x="5710" y="10027"/>
                    <a:pt x="5724" y="9594"/>
                  </a:cubicBezTo>
                  <a:cubicBezTo>
                    <a:pt x="5737" y="9161"/>
                    <a:pt x="5724" y="8728"/>
                    <a:pt x="5656" y="8295"/>
                  </a:cubicBezTo>
                  <a:cubicBezTo>
                    <a:pt x="5656" y="8254"/>
                    <a:pt x="5629" y="8214"/>
                    <a:pt x="5629" y="8173"/>
                  </a:cubicBezTo>
                  <a:cubicBezTo>
                    <a:pt x="5724" y="8078"/>
                    <a:pt x="5805" y="7984"/>
                    <a:pt x="5900" y="7875"/>
                  </a:cubicBezTo>
                  <a:cubicBezTo>
                    <a:pt x="6008" y="7726"/>
                    <a:pt x="6116" y="7551"/>
                    <a:pt x="6197" y="7388"/>
                  </a:cubicBezTo>
                  <a:cubicBezTo>
                    <a:pt x="6387" y="7050"/>
                    <a:pt x="6522" y="6685"/>
                    <a:pt x="6603" y="6306"/>
                  </a:cubicBezTo>
                  <a:cubicBezTo>
                    <a:pt x="6698" y="5927"/>
                    <a:pt x="6752" y="5548"/>
                    <a:pt x="6779" y="5156"/>
                  </a:cubicBezTo>
                  <a:cubicBezTo>
                    <a:pt x="6793" y="4763"/>
                    <a:pt x="6766" y="4384"/>
                    <a:pt x="6711" y="4005"/>
                  </a:cubicBezTo>
                  <a:cubicBezTo>
                    <a:pt x="6711" y="3978"/>
                    <a:pt x="6684" y="3965"/>
                    <a:pt x="6671" y="3965"/>
                  </a:cubicBezTo>
                  <a:cubicBezTo>
                    <a:pt x="6644" y="3965"/>
                    <a:pt x="6630" y="3992"/>
                    <a:pt x="6630" y="4005"/>
                  </a:cubicBezTo>
                  <a:cubicBezTo>
                    <a:pt x="6657" y="4276"/>
                    <a:pt x="6684" y="4533"/>
                    <a:pt x="6671" y="4804"/>
                  </a:cubicBezTo>
                  <a:cubicBezTo>
                    <a:pt x="6671" y="5020"/>
                    <a:pt x="6657" y="5237"/>
                    <a:pt x="6630" y="5440"/>
                  </a:cubicBezTo>
                  <a:cubicBezTo>
                    <a:pt x="6603" y="5670"/>
                    <a:pt x="6549" y="5873"/>
                    <a:pt x="6495" y="6089"/>
                  </a:cubicBezTo>
                  <a:cubicBezTo>
                    <a:pt x="6441" y="6292"/>
                    <a:pt x="6373" y="6482"/>
                    <a:pt x="6292" y="6671"/>
                  </a:cubicBezTo>
                  <a:cubicBezTo>
                    <a:pt x="6211" y="6860"/>
                    <a:pt x="6103" y="7050"/>
                    <a:pt x="5994" y="7226"/>
                  </a:cubicBezTo>
                  <a:cubicBezTo>
                    <a:pt x="5900" y="7375"/>
                    <a:pt x="5791" y="7524"/>
                    <a:pt x="5683" y="7672"/>
                  </a:cubicBezTo>
                  <a:cubicBezTo>
                    <a:pt x="5642" y="7713"/>
                    <a:pt x="5615" y="7740"/>
                    <a:pt x="5575" y="7781"/>
                  </a:cubicBezTo>
                  <a:cubicBezTo>
                    <a:pt x="5561" y="7726"/>
                    <a:pt x="5548" y="7659"/>
                    <a:pt x="5534" y="7605"/>
                  </a:cubicBezTo>
                  <a:cubicBezTo>
                    <a:pt x="5494" y="7375"/>
                    <a:pt x="5440" y="7158"/>
                    <a:pt x="5372" y="6955"/>
                  </a:cubicBezTo>
                  <a:cubicBezTo>
                    <a:pt x="5237" y="6522"/>
                    <a:pt x="5088" y="6103"/>
                    <a:pt x="4912" y="5697"/>
                  </a:cubicBezTo>
                  <a:cubicBezTo>
                    <a:pt x="4804" y="5453"/>
                    <a:pt x="4682" y="5210"/>
                    <a:pt x="4560" y="4966"/>
                  </a:cubicBezTo>
                  <a:cubicBezTo>
                    <a:pt x="4614" y="4777"/>
                    <a:pt x="4655" y="4574"/>
                    <a:pt x="4682" y="4371"/>
                  </a:cubicBezTo>
                  <a:cubicBezTo>
                    <a:pt x="4722" y="4087"/>
                    <a:pt x="4736" y="3802"/>
                    <a:pt x="4736" y="3532"/>
                  </a:cubicBezTo>
                  <a:cubicBezTo>
                    <a:pt x="4736" y="3383"/>
                    <a:pt x="4722" y="3248"/>
                    <a:pt x="4709" y="3099"/>
                  </a:cubicBezTo>
                  <a:cubicBezTo>
                    <a:pt x="4695" y="2964"/>
                    <a:pt x="4668" y="2828"/>
                    <a:pt x="4655" y="2693"/>
                  </a:cubicBezTo>
                  <a:cubicBezTo>
                    <a:pt x="4628" y="2544"/>
                    <a:pt x="4601" y="2422"/>
                    <a:pt x="4574" y="2287"/>
                  </a:cubicBezTo>
                  <a:cubicBezTo>
                    <a:pt x="4533" y="2152"/>
                    <a:pt x="4506" y="2043"/>
                    <a:pt x="4479" y="1922"/>
                  </a:cubicBezTo>
                  <a:cubicBezTo>
                    <a:pt x="4465" y="1908"/>
                    <a:pt x="4452" y="1895"/>
                    <a:pt x="4438" y="1895"/>
                  </a:cubicBezTo>
                  <a:lnTo>
                    <a:pt x="4411" y="1895"/>
                  </a:lnTo>
                  <a:cubicBezTo>
                    <a:pt x="4398" y="1908"/>
                    <a:pt x="4384" y="1935"/>
                    <a:pt x="4398" y="1949"/>
                  </a:cubicBezTo>
                  <a:cubicBezTo>
                    <a:pt x="4398" y="1962"/>
                    <a:pt x="4398" y="1976"/>
                    <a:pt x="4411" y="1989"/>
                  </a:cubicBezTo>
                  <a:cubicBezTo>
                    <a:pt x="4452" y="2219"/>
                    <a:pt x="4492" y="2436"/>
                    <a:pt x="4519" y="2666"/>
                  </a:cubicBezTo>
                  <a:cubicBezTo>
                    <a:pt x="4533" y="2788"/>
                    <a:pt x="4533" y="2909"/>
                    <a:pt x="4533" y="3031"/>
                  </a:cubicBezTo>
                  <a:cubicBezTo>
                    <a:pt x="4546" y="3153"/>
                    <a:pt x="4533" y="3261"/>
                    <a:pt x="4533" y="3383"/>
                  </a:cubicBezTo>
                  <a:cubicBezTo>
                    <a:pt x="4533" y="3802"/>
                    <a:pt x="4479" y="4235"/>
                    <a:pt x="4371" y="4641"/>
                  </a:cubicBezTo>
                  <a:cubicBezTo>
                    <a:pt x="4141" y="4249"/>
                    <a:pt x="3883" y="3857"/>
                    <a:pt x="3599" y="3505"/>
                  </a:cubicBezTo>
                  <a:cubicBezTo>
                    <a:pt x="3302" y="3139"/>
                    <a:pt x="3004" y="2788"/>
                    <a:pt x="2706" y="2436"/>
                  </a:cubicBezTo>
                  <a:lnTo>
                    <a:pt x="2381" y="2070"/>
                  </a:lnTo>
                  <a:cubicBezTo>
                    <a:pt x="2381" y="1962"/>
                    <a:pt x="2395" y="1868"/>
                    <a:pt x="2395" y="1773"/>
                  </a:cubicBezTo>
                  <a:cubicBezTo>
                    <a:pt x="2395" y="1651"/>
                    <a:pt x="2381" y="1529"/>
                    <a:pt x="2368" y="1407"/>
                  </a:cubicBezTo>
                  <a:cubicBezTo>
                    <a:pt x="2354" y="1177"/>
                    <a:pt x="2287" y="947"/>
                    <a:pt x="2192" y="731"/>
                  </a:cubicBezTo>
                  <a:cubicBezTo>
                    <a:pt x="2192" y="717"/>
                    <a:pt x="2165" y="704"/>
                    <a:pt x="2151" y="704"/>
                  </a:cubicBezTo>
                  <a:lnTo>
                    <a:pt x="2138" y="704"/>
                  </a:lnTo>
                  <a:cubicBezTo>
                    <a:pt x="2111" y="717"/>
                    <a:pt x="2111" y="731"/>
                    <a:pt x="2111" y="758"/>
                  </a:cubicBezTo>
                  <a:cubicBezTo>
                    <a:pt x="2151" y="839"/>
                    <a:pt x="2179" y="920"/>
                    <a:pt x="2206" y="1002"/>
                  </a:cubicBezTo>
                  <a:cubicBezTo>
                    <a:pt x="2233" y="1096"/>
                    <a:pt x="2246" y="1205"/>
                    <a:pt x="2260" y="1299"/>
                  </a:cubicBezTo>
                  <a:cubicBezTo>
                    <a:pt x="2273" y="1390"/>
                    <a:pt x="2273" y="1482"/>
                    <a:pt x="2273" y="1585"/>
                  </a:cubicBezTo>
                  <a:lnTo>
                    <a:pt x="2273" y="1585"/>
                  </a:lnTo>
                  <a:cubicBezTo>
                    <a:pt x="2273" y="1693"/>
                    <a:pt x="2260" y="1800"/>
                    <a:pt x="2246" y="1908"/>
                  </a:cubicBezTo>
                  <a:cubicBezTo>
                    <a:pt x="2097" y="1732"/>
                    <a:pt x="1962" y="1556"/>
                    <a:pt x="1813" y="1367"/>
                  </a:cubicBezTo>
                  <a:cubicBezTo>
                    <a:pt x="1570" y="1056"/>
                    <a:pt x="1353" y="704"/>
                    <a:pt x="1164" y="352"/>
                  </a:cubicBezTo>
                  <a:lnTo>
                    <a:pt x="1164" y="339"/>
                  </a:lnTo>
                  <a:cubicBezTo>
                    <a:pt x="1110" y="244"/>
                    <a:pt x="1055" y="136"/>
                    <a:pt x="1015" y="41"/>
                  </a:cubicBezTo>
                  <a:cubicBezTo>
                    <a:pt x="1015" y="14"/>
                    <a:pt x="1001" y="0"/>
                    <a:pt x="974" y="0"/>
                  </a:cubicBezTo>
                  <a:close/>
                </a:path>
              </a:pathLst>
            </a:custGeom>
            <a:solidFill>
              <a:srgbClr val="5C9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30"/>
          <p:cNvGrpSpPr/>
          <p:nvPr/>
        </p:nvGrpSpPr>
        <p:grpSpPr>
          <a:xfrm>
            <a:off x="3032030" y="5844037"/>
            <a:ext cx="797141" cy="601263"/>
            <a:chOff x="2533682" y="3720159"/>
            <a:chExt cx="248847" cy="187691"/>
          </a:xfrm>
        </p:grpSpPr>
        <p:sp>
          <p:nvSpPr>
            <p:cNvPr id="557" name="Google Shape;557;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 name="Google Shape;560;p30"/>
          <p:cNvGrpSpPr/>
          <p:nvPr/>
        </p:nvGrpSpPr>
        <p:grpSpPr>
          <a:xfrm>
            <a:off x="6284387" y="6144667"/>
            <a:ext cx="743789" cy="375535"/>
            <a:chOff x="2855620" y="1802395"/>
            <a:chExt cx="249884" cy="126165"/>
          </a:xfrm>
        </p:grpSpPr>
        <p:sp>
          <p:nvSpPr>
            <p:cNvPr id="561" name="Google Shape;561;p30"/>
            <p:cNvSpPr/>
            <p:nvPr/>
          </p:nvSpPr>
          <p:spPr>
            <a:xfrm>
              <a:off x="2948947" y="1840497"/>
              <a:ext cx="156557" cy="88063"/>
            </a:xfrm>
            <a:custGeom>
              <a:avLst/>
              <a:gdLst/>
              <a:ahLst/>
              <a:cxnLst/>
              <a:rect l="l" t="t" r="r" b="b"/>
              <a:pathLst>
                <a:path w="2112" h="1188" extrusionOk="0">
                  <a:moveTo>
                    <a:pt x="1286" y="0"/>
                  </a:moveTo>
                  <a:cubicBezTo>
                    <a:pt x="1123" y="0"/>
                    <a:pt x="961" y="28"/>
                    <a:pt x="799" y="55"/>
                  </a:cubicBezTo>
                  <a:cubicBezTo>
                    <a:pt x="663" y="82"/>
                    <a:pt x="542" y="122"/>
                    <a:pt x="420" y="176"/>
                  </a:cubicBezTo>
                  <a:cubicBezTo>
                    <a:pt x="339" y="217"/>
                    <a:pt x="285" y="258"/>
                    <a:pt x="217" y="312"/>
                  </a:cubicBezTo>
                  <a:cubicBezTo>
                    <a:pt x="163" y="366"/>
                    <a:pt x="109" y="420"/>
                    <a:pt x="68" y="501"/>
                  </a:cubicBezTo>
                  <a:cubicBezTo>
                    <a:pt x="14" y="582"/>
                    <a:pt x="0" y="691"/>
                    <a:pt x="27" y="799"/>
                  </a:cubicBezTo>
                  <a:cubicBezTo>
                    <a:pt x="54" y="880"/>
                    <a:pt x="95" y="948"/>
                    <a:pt x="163" y="1002"/>
                  </a:cubicBezTo>
                  <a:cubicBezTo>
                    <a:pt x="203" y="1029"/>
                    <a:pt x="230" y="1056"/>
                    <a:pt x="271" y="1083"/>
                  </a:cubicBezTo>
                  <a:cubicBezTo>
                    <a:pt x="312" y="1096"/>
                    <a:pt x="366" y="1110"/>
                    <a:pt x="406" y="1137"/>
                  </a:cubicBezTo>
                  <a:cubicBezTo>
                    <a:pt x="487" y="1151"/>
                    <a:pt x="569" y="1178"/>
                    <a:pt x="663" y="1178"/>
                  </a:cubicBezTo>
                  <a:cubicBezTo>
                    <a:pt x="731" y="1184"/>
                    <a:pt x="802" y="1188"/>
                    <a:pt x="873" y="1188"/>
                  </a:cubicBezTo>
                  <a:cubicBezTo>
                    <a:pt x="944" y="1188"/>
                    <a:pt x="1015" y="1184"/>
                    <a:pt x="1083" y="1178"/>
                  </a:cubicBezTo>
                  <a:cubicBezTo>
                    <a:pt x="1164" y="1178"/>
                    <a:pt x="1259" y="1164"/>
                    <a:pt x="1340" y="1137"/>
                  </a:cubicBezTo>
                  <a:cubicBezTo>
                    <a:pt x="1408" y="1124"/>
                    <a:pt x="1489" y="1096"/>
                    <a:pt x="1556" y="1083"/>
                  </a:cubicBezTo>
                  <a:cubicBezTo>
                    <a:pt x="1651" y="1042"/>
                    <a:pt x="1732" y="1002"/>
                    <a:pt x="1827" y="948"/>
                  </a:cubicBezTo>
                  <a:cubicBezTo>
                    <a:pt x="1854" y="934"/>
                    <a:pt x="1881" y="907"/>
                    <a:pt x="1908" y="880"/>
                  </a:cubicBezTo>
                  <a:cubicBezTo>
                    <a:pt x="1935" y="853"/>
                    <a:pt x="1962" y="826"/>
                    <a:pt x="1976" y="799"/>
                  </a:cubicBezTo>
                  <a:cubicBezTo>
                    <a:pt x="1989" y="785"/>
                    <a:pt x="2003" y="772"/>
                    <a:pt x="2003" y="758"/>
                  </a:cubicBezTo>
                  <a:cubicBezTo>
                    <a:pt x="2030" y="731"/>
                    <a:pt x="2057" y="691"/>
                    <a:pt x="2071" y="663"/>
                  </a:cubicBezTo>
                  <a:cubicBezTo>
                    <a:pt x="2098" y="609"/>
                    <a:pt x="2111" y="542"/>
                    <a:pt x="2111" y="488"/>
                  </a:cubicBezTo>
                  <a:cubicBezTo>
                    <a:pt x="2111" y="406"/>
                    <a:pt x="2098" y="339"/>
                    <a:pt x="2071" y="271"/>
                  </a:cubicBezTo>
                  <a:cubicBezTo>
                    <a:pt x="2003" y="163"/>
                    <a:pt x="1881" y="82"/>
                    <a:pt x="1746" y="55"/>
                  </a:cubicBezTo>
                  <a:cubicBezTo>
                    <a:pt x="1678" y="28"/>
                    <a:pt x="1597" y="14"/>
                    <a:pt x="1516" y="14"/>
                  </a:cubicBezTo>
                  <a:cubicBezTo>
                    <a:pt x="1462" y="0"/>
                    <a:pt x="1394" y="0"/>
                    <a:pt x="1340"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0"/>
            <p:cNvSpPr/>
            <p:nvPr/>
          </p:nvSpPr>
          <p:spPr>
            <a:xfrm>
              <a:off x="2855620" y="1802395"/>
              <a:ext cx="86359" cy="51963"/>
            </a:xfrm>
            <a:custGeom>
              <a:avLst/>
              <a:gdLst/>
              <a:ahLst/>
              <a:cxnLst/>
              <a:rect l="l" t="t" r="r" b="b"/>
              <a:pathLst>
                <a:path w="1165" h="701" extrusionOk="0">
                  <a:moveTo>
                    <a:pt x="732" y="0"/>
                  </a:moveTo>
                  <a:cubicBezTo>
                    <a:pt x="596" y="14"/>
                    <a:pt x="461" y="41"/>
                    <a:pt x="339" y="95"/>
                  </a:cubicBezTo>
                  <a:cubicBezTo>
                    <a:pt x="299" y="109"/>
                    <a:pt x="272" y="136"/>
                    <a:pt x="231" y="149"/>
                  </a:cubicBezTo>
                  <a:cubicBezTo>
                    <a:pt x="190" y="163"/>
                    <a:pt x="163" y="176"/>
                    <a:pt x="136" y="203"/>
                  </a:cubicBezTo>
                  <a:cubicBezTo>
                    <a:pt x="109" y="230"/>
                    <a:pt x="82" y="257"/>
                    <a:pt x="55" y="284"/>
                  </a:cubicBezTo>
                  <a:cubicBezTo>
                    <a:pt x="28" y="325"/>
                    <a:pt x="1" y="366"/>
                    <a:pt x="1" y="420"/>
                  </a:cubicBezTo>
                  <a:cubicBezTo>
                    <a:pt x="1" y="460"/>
                    <a:pt x="14" y="487"/>
                    <a:pt x="28" y="528"/>
                  </a:cubicBezTo>
                  <a:cubicBezTo>
                    <a:pt x="42" y="555"/>
                    <a:pt x="69" y="582"/>
                    <a:pt x="96" y="596"/>
                  </a:cubicBezTo>
                  <a:cubicBezTo>
                    <a:pt x="163" y="636"/>
                    <a:pt x="245" y="677"/>
                    <a:pt x="326" y="690"/>
                  </a:cubicBezTo>
                  <a:cubicBezTo>
                    <a:pt x="373" y="697"/>
                    <a:pt x="424" y="701"/>
                    <a:pt x="475" y="701"/>
                  </a:cubicBezTo>
                  <a:cubicBezTo>
                    <a:pt x="525" y="701"/>
                    <a:pt x="576" y="697"/>
                    <a:pt x="623" y="690"/>
                  </a:cubicBezTo>
                  <a:cubicBezTo>
                    <a:pt x="705" y="677"/>
                    <a:pt x="772" y="650"/>
                    <a:pt x="840" y="623"/>
                  </a:cubicBezTo>
                  <a:cubicBezTo>
                    <a:pt x="880" y="609"/>
                    <a:pt x="935" y="582"/>
                    <a:pt x="975" y="555"/>
                  </a:cubicBezTo>
                  <a:cubicBezTo>
                    <a:pt x="1016" y="528"/>
                    <a:pt x="1056" y="501"/>
                    <a:pt x="1097" y="474"/>
                  </a:cubicBezTo>
                  <a:cubicBezTo>
                    <a:pt x="1124" y="447"/>
                    <a:pt x="1138" y="406"/>
                    <a:pt x="1151" y="366"/>
                  </a:cubicBezTo>
                  <a:lnTo>
                    <a:pt x="1151" y="352"/>
                  </a:lnTo>
                  <a:lnTo>
                    <a:pt x="1151" y="325"/>
                  </a:lnTo>
                  <a:cubicBezTo>
                    <a:pt x="1165" y="230"/>
                    <a:pt x="1124" y="136"/>
                    <a:pt x="1043" y="81"/>
                  </a:cubicBezTo>
                  <a:cubicBezTo>
                    <a:pt x="975" y="27"/>
                    <a:pt x="880" y="0"/>
                    <a:pt x="7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 name="Google Shape;563;p30"/>
          <p:cNvGrpSpPr/>
          <p:nvPr/>
        </p:nvGrpSpPr>
        <p:grpSpPr>
          <a:xfrm>
            <a:off x="10604030" y="5474703"/>
            <a:ext cx="797141" cy="601263"/>
            <a:chOff x="2533682" y="3720159"/>
            <a:chExt cx="248847" cy="187691"/>
          </a:xfrm>
        </p:grpSpPr>
        <p:sp>
          <p:nvSpPr>
            <p:cNvPr id="564" name="Google Shape;564;p30"/>
            <p:cNvSpPr/>
            <p:nvPr/>
          </p:nvSpPr>
          <p:spPr>
            <a:xfrm>
              <a:off x="2533682" y="3809409"/>
              <a:ext cx="145512" cy="98441"/>
            </a:xfrm>
            <a:custGeom>
              <a:avLst/>
              <a:gdLst/>
              <a:ahLst/>
              <a:cxnLst/>
              <a:rect l="l" t="t" r="r" b="b"/>
              <a:pathLst>
                <a:path w="1963" h="1328" extrusionOk="0">
                  <a:moveTo>
                    <a:pt x="1475" y="1"/>
                  </a:moveTo>
                  <a:cubicBezTo>
                    <a:pt x="1381" y="1"/>
                    <a:pt x="1286" y="15"/>
                    <a:pt x="1191" y="42"/>
                  </a:cubicBezTo>
                  <a:cubicBezTo>
                    <a:pt x="921" y="96"/>
                    <a:pt x="650" y="204"/>
                    <a:pt x="420" y="366"/>
                  </a:cubicBezTo>
                  <a:cubicBezTo>
                    <a:pt x="325" y="420"/>
                    <a:pt x="244" y="488"/>
                    <a:pt x="163" y="583"/>
                  </a:cubicBezTo>
                  <a:cubicBezTo>
                    <a:pt x="122" y="637"/>
                    <a:pt x="95" y="691"/>
                    <a:pt x="68" y="745"/>
                  </a:cubicBezTo>
                  <a:cubicBezTo>
                    <a:pt x="41" y="799"/>
                    <a:pt x="28" y="867"/>
                    <a:pt x="14" y="935"/>
                  </a:cubicBezTo>
                  <a:cubicBezTo>
                    <a:pt x="0" y="975"/>
                    <a:pt x="14" y="1043"/>
                    <a:pt x="28" y="1083"/>
                  </a:cubicBezTo>
                  <a:cubicBezTo>
                    <a:pt x="41" y="1138"/>
                    <a:pt x="68" y="1192"/>
                    <a:pt x="109" y="1219"/>
                  </a:cubicBezTo>
                  <a:cubicBezTo>
                    <a:pt x="149" y="1246"/>
                    <a:pt x="190" y="1273"/>
                    <a:pt x="230" y="1286"/>
                  </a:cubicBezTo>
                  <a:cubicBezTo>
                    <a:pt x="285" y="1314"/>
                    <a:pt x="339" y="1327"/>
                    <a:pt x="393" y="1327"/>
                  </a:cubicBezTo>
                  <a:cubicBezTo>
                    <a:pt x="515" y="1327"/>
                    <a:pt x="636" y="1327"/>
                    <a:pt x="745" y="1300"/>
                  </a:cubicBezTo>
                  <a:cubicBezTo>
                    <a:pt x="880" y="1273"/>
                    <a:pt x="1002" y="1232"/>
                    <a:pt x="1124" y="1178"/>
                  </a:cubicBezTo>
                  <a:cubicBezTo>
                    <a:pt x="1232" y="1138"/>
                    <a:pt x="1327" y="1083"/>
                    <a:pt x="1421" y="1029"/>
                  </a:cubicBezTo>
                  <a:lnTo>
                    <a:pt x="1448" y="1016"/>
                  </a:lnTo>
                  <a:cubicBezTo>
                    <a:pt x="1584" y="948"/>
                    <a:pt x="1692" y="867"/>
                    <a:pt x="1800" y="772"/>
                  </a:cubicBezTo>
                  <a:cubicBezTo>
                    <a:pt x="1881" y="678"/>
                    <a:pt x="1935" y="569"/>
                    <a:pt x="1949" y="448"/>
                  </a:cubicBezTo>
                  <a:cubicBezTo>
                    <a:pt x="1962" y="339"/>
                    <a:pt x="1922" y="231"/>
                    <a:pt x="1854" y="150"/>
                  </a:cubicBezTo>
                  <a:cubicBezTo>
                    <a:pt x="1760" y="42"/>
                    <a:pt x="1611" y="1"/>
                    <a:pt x="1475"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0"/>
            <p:cNvSpPr/>
            <p:nvPr/>
          </p:nvSpPr>
          <p:spPr>
            <a:xfrm>
              <a:off x="2713220" y="3720159"/>
              <a:ext cx="69309" cy="57226"/>
            </a:xfrm>
            <a:custGeom>
              <a:avLst/>
              <a:gdLst/>
              <a:ahLst/>
              <a:cxnLst/>
              <a:rect l="l" t="t" r="r" b="b"/>
              <a:pathLst>
                <a:path w="935" h="772" extrusionOk="0">
                  <a:moveTo>
                    <a:pt x="650" y="1"/>
                  </a:moveTo>
                  <a:cubicBezTo>
                    <a:pt x="596" y="1"/>
                    <a:pt x="555" y="1"/>
                    <a:pt x="515" y="28"/>
                  </a:cubicBezTo>
                  <a:cubicBezTo>
                    <a:pt x="461" y="41"/>
                    <a:pt x="420" y="55"/>
                    <a:pt x="379" y="82"/>
                  </a:cubicBezTo>
                  <a:lnTo>
                    <a:pt x="325" y="123"/>
                  </a:lnTo>
                  <a:cubicBezTo>
                    <a:pt x="258" y="163"/>
                    <a:pt x="190" y="217"/>
                    <a:pt x="136" y="271"/>
                  </a:cubicBezTo>
                  <a:cubicBezTo>
                    <a:pt x="82" y="325"/>
                    <a:pt x="41" y="380"/>
                    <a:pt x="28" y="461"/>
                  </a:cubicBezTo>
                  <a:cubicBezTo>
                    <a:pt x="1" y="596"/>
                    <a:pt x="109" y="745"/>
                    <a:pt x="258" y="772"/>
                  </a:cubicBezTo>
                  <a:lnTo>
                    <a:pt x="366" y="772"/>
                  </a:lnTo>
                  <a:cubicBezTo>
                    <a:pt x="406" y="758"/>
                    <a:pt x="447" y="758"/>
                    <a:pt x="488" y="745"/>
                  </a:cubicBezTo>
                  <a:cubicBezTo>
                    <a:pt x="528" y="731"/>
                    <a:pt x="555" y="718"/>
                    <a:pt x="596" y="704"/>
                  </a:cubicBezTo>
                  <a:cubicBezTo>
                    <a:pt x="664" y="664"/>
                    <a:pt x="718" y="623"/>
                    <a:pt x="785" y="583"/>
                  </a:cubicBezTo>
                  <a:cubicBezTo>
                    <a:pt x="812" y="556"/>
                    <a:pt x="839" y="528"/>
                    <a:pt x="867" y="488"/>
                  </a:cubicBezTo>
                  <a:cubicBezTo>
                    <a:pt x="894" y="447"/>
                    <a:pt x="921" y="407"/>
                    <a:pt x="934" y="353"/>
                  </a:cubicBezTo>
                  <a:cubicBezTo>
                    <a:pt x="934" y="298"/>
                    <a:pt x="934" y="244"/>
                    <a:pt x="921" y="190"/>
                  </a:cubicBezTo>
                  <a:cubicBezTo>
                    <a:pt x="907" y="136"/>
                    <a:pt x="867" y="95"/>
                    <a:pt x="826" y="55"/>
                  </a:cubicBezTo>
                  <a:cubicBezTo>
                    <a:pt x="785" y="28"/>
                    <a:pt x="745" y="1"/>
                    <a:pt x="691"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0"/>
            <p:cNvSpPr/>
            <p:nvPr/>
          </p:nvSpPr>
          <p:spPr>
            <a:xfrm>
              <a:off x="2604919" y="3734244"/>
              <a:ext cx="47219" cy="29132"/>
            </a:xfrm>
            <a:custGeom>
              <a:avLst/>
              <a:gdLst/>
              <a:ahLst/>
              <a:cxnLst/>
              <a:rect l="l" t="t" r="r" b="b"/>
              <a:pathLst>
                <a:path w="637" h="393" extrusionOk="0">
                  <a:moveTo>
                    <a:pt x="366" y="0"/>
                  </a:moveTo>
                  <a:lnTo>
                    <a:pt x="311" y="14"/>
                  </a:lnTo>
                  <a:cubicBezTo>
                    <a:pt x="271" y="14"/>
                    <a:pt x="244" y="27"/>
                    <a:pt x="217" y="41"/>
                  </a:cubicBezTo>
                  <a:cubicBezTo>
                    <a:pt x="203" y="54"/>
                    <a:pt x="190" y="68"/>
                    <a:pt x="176" y="68"/>
                  </a:cubicBezTo>
                  <a:cubicBezTo>
                    <a:pt x="108" y="122"/>
                    <a:pt x="54" y="176"/>
                    <a:pt x="14" y="244"/>
                  </a:cubicBezTo>
                  <a:cubicBezTo>
                    <a:pt x="0" y="271"/>
                    <a:pt x="0" y="298"/>
                    <a:pt x="0" y="325"/>
                  </a:cubicBezTo>
                  <a:cubicBezTo>
                    <a:pt x="14" y="352"/>
                    <a:pt x="41" y="366"/>
                    <a:pt x="68" y="366"/>
                  </a:cubicBezTo>
                  <a:cubicBezTo>
                    <a:pt x="108" y="379"/>
                    <a:pt x="149" y="393"/>
                    <a:pt x="203" y="393"/>
                  </a:cubicBezTo>
                  <a:cubicBezTo>
                    <a:pt x="244" y="379"/>
                    <a:pt x="298" y="379"/>
                    <a:pt x="338" y="366"/>
                  </a:cubicBezTo>
                  <a:cubicBezTo>
                    <a:pt x="393" y="338"/>
                    <a:pt x="433" y="325"/>
                    <a:pt x="474" y="298"/>
                  </a:cubicBezTo>
                  <a:cubicBezTo>
                    <a:pt x="528" y="271"/>
                    <a:pt x="568" y="230"/>
                    <a:pt x="596" y="190"/>
                  </a:cubicBezTo>
                  <a:cubicBezTo>
                    <a:pt x="623" y="149"/>
                    <a:pt x="636" y="108"/>
                    <a:pt x="609" y="68"/>
                  </a:cubicBezTo>
                  <a:cubicBezTo>
                    <a:pt x="596" y="27"/>
                    <a:pt x="568" y="0"/>
                    <a:pt x="528"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7" name="Google Shape;567;p30"/>
          <p:cNvSpPr/>
          <p:nvPr/>
        </p:nvSpPr>
        <p:spPr>
          <a:xfrm>
            <a:off x="8466434" y="359001"/>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8" name="Google Shape;568;p30"/>
          <p:cNvGrpSpPr/>
          <p:nvPr/>
        </p:nvGrpSpPr>
        <p:grpSpPr>
          <a:xfrm>
            <a:off x="3856267" y="226005"/>
            <a:ext cx="893999" cy="584699"/>
            <a:chOff x="7555450" y="377766"/>
            <a:chExt cx="670499" cy="438524"/>
          </a:xfrm>
        </p:grpSpPr>
        <p:sp>
          <p:nvSpPr>
            <p:cNvPr id="569" name="Google Shape;569;p30"/>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0"/>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0"/>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 name="Google Shape;572;p30"/>
          <p:cNvGrpSpPr/>
          <p:nvPr/>
        </p:nvGrpSpPr>
        <p:grpSpPr>
          <a:xfrm>
            <a:off x="843734" y="357068"/>
            <a:ext cx="1308380" cy="712529"/>
            <a:chOff x="816462" y="899275"/>
            <a:chExt cx="981285" cy="534397"/>
          </a:xfrm>
        </p:grpSpPr>
        <p:sp>
          <p:nvSpPr>
            <p:cNvPr id="573" name="Google Shape;573;p30"/>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0"/>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15837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PPT</a:t>
            </a:r>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作品，</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下载次数进行十倍的索取赔偿！</a:t>
            </a:r>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2023/2/17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8852F3D0-CB60-4E23-9016-6E4A006909DF}" type="datetimeFigureOut">
              <a:rPr lang="zh-CN" altLang="en-US" smtClean="0"/>
              <a:pPr/>
              <a:t>2023/2/17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3251619-C973-4F6A-8B28-A38E9BC25C3F}"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20C25B4-4EAE-814A-CA90-7F6DE2D82B4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文本框 6"/>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PPT</a:t>
            </a:r>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作品，</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9Slide.vn - 2019">
            <a:extLst>
              <a:ext uri="{FF2B5EF4-FFF2-40B4-BE49-F238E27FC236}">
                <a16:creationId xmlns:a16="http://schemas.microsoft.com/office/drawing/2014/main" id="{A6E73C6F-B5F6-2CD9-79E5-758900D5709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F3D0-CB60-4E23-9016-6E4A006909DF}" type="datetimeFigureOut">
              <a:rPr lang="zh-CN" altLang="en-US" smtClean="0"/>
              <a:pPr/>
              <a:t>2023/2/17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51619-C973-4F6A-8B28-A38E9BC25C3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advClick="0" advTm="0">
        <p:comb/>
      </p:transition>
    </mc:Choice>
    <mc:Fallback xmlns="">
      <p:transition advClick="0" advTm="0">
        <p:comb/>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5D4B5"/>
        </a:solidFill>
        <a:effectLst/>
      </p:bgPr>
    </p:bg>
    <p:spTree>
      <p:nvGrpSpPr>
        <p:cNvPr id="1" name=""/>
        <p:cNvGrpSpPr/>
        <p:nvPr/>
      </p:nvGrpSpPr>
      <p:grpSpPr>
        <a:xfrm>
          <a:off x="0" y="0"/>
          <a:ext cx="0" cy="0"/>
          <a:chOff x="0" y="0"/>
          <a:chExt cx="0" cy="0"/>
        </a:xfrm>
      </p:grpSpPr>
      <p:sp>
        <p:nvSpPr>
          <p:cNvPr id="16" name="9Slide.vn - 2019">
            <a:extLst>
              <a:ext uri="{FF2B5EF4-FFF2-40B4-BE49-F238E27FC236}">
                <a16:creationId xmlns:a16="http://schemas.microsoft.com/office/drawing/2014/main" id="{9008472C-3843-9803-C9A5-A37B28D00BB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AF7B045-8964-4D43-80DC-C2445D3FC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16D655-27B8-46F1-A114-1ED82AF22C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00E6DD-0782-433A-87A9-4842C86FB2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CC340-7A04-47BC-8C5D-F3EDB73A65A2}" type="datetimeFigureOut">
              <a:rPr lang="en-US" smtClean="0"/>
              <a:pPr/>
              <a:t>2/17/2023</a:t>
            </a:fld>
            <a:endParaRPr lang="en-US"/>
          </a:p>
        </p:txBody>
      </p:sp>
      <p:sp>
        <p:nvSpPr>
          <p:cNvPr id="5" name="Footer Placeholder 4">
            <a:extLst>
              <a:ext uri="{FF2B5EF4-FFF2-40B4-BE49-F238E27FC236}">
                <a16:creationId xmlns:a16="http://schemas.microsoft.com/office/drawing/2014/main" id="{7688789F-D8FD-4DE5-8651-BFEE23E5B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534108-3EAD-44E0-BD36-6C8D22586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3FC3F-1E74-4A10-A9D6-2160F7355639}" type="slidenum">
              <a:rPr lang="en-US" smtClean="0"/>
              <a:pPr/>
              <a:t>‹#›</a:t>
            </a:fld>
            <a:endParaRPr lang="en-US"/>
          </a:p>
        </p:txBody>
      </p:sp>
    </p:spTree>
    <p:extLst>
      <p:ext uri="{BB962C8B-B14F-4D97-AF65-F5344CB8AC3E}">
        <p14:creationId xmlns:p14="http://schemas.microsoft.com/office/powerpoint/2010/main" val="159820353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14" name="9Slide.vn - 2019">
            <a:extLst>
              <a:ext uri="{FF2B5EF4-FFF2-40B4-BE49-F238E27FC236}">
                <a16:creationId xmlns:a16="http://schemas.microsoft.com/office/drawing/2014/main" id="{139BEEB5-EA0C-F87C-AA26-0CCD9E1391E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04638253"/>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slide" Target="slide13.xml"/><Relationship Id="rId18" Type="http://schemas.openxmlformats.org/officeDocument/2006/relationships/image" Target="../media/image17.gif"/><Relationship Id="rId3" Type="http://schemas.openxmlformats.org/officeDocument/2006/relationships/notesSlide" Target="../notesSlides/notesSlide12.xml"/><Relationship Id="rId21" Type="http://schemas.openxmlformats.org/officeDocument/2006/relationships/image" Target="../media/image20.png"/><Relationship Id="rId7" Type="http://schemas.openxmlformats.org/officeDocument/2006/relationships/image" Target="../media/image9.gif"/><Relationship Id="rId12" Type="http://schemas.openxmlformats.org/officeDocument/2006/relationships/slide" Target="slide11.xml"/><Relationship Id="rId17" Type="http://schemas.openxmlformats.org/officeDocument/2006/relationships/image" Target="../media/image16.gif"/><Relationship Id="rId2" Type="http://schemas.openxmlformats.org/officeDocument/2006/relationships/slideLayout" Target="../slideLayouts/slideLayout31.xml"/><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audio" Target="../media/audio2.wav"/><Relationship Id="rId15" Type="http://schemas.openxmlformats.org/officeDocument/2006/relationships/image" Target="../media/image14.gif"/><Relationship Id="rId10" Type="http://schemas.openxmlformats.org/officeDocument/2006/relationships/image" Target="../media/image12.gif"/><Relationship Id="rId19" Type="http://schemas.openxmlformats.org/officeDocument/2006/relationships/image" Target="../media/image18.png"/><Relationship Id="rId4" Type="http://schemas.openxmlformats.org/officeDocument/2006/relationships/audio" Target="../media/audio1.wav"/><Relationship Id="rId9" Type="http://schemas.openxmlformats.org/officeDocument/2006/relationships/image" Target="../media/image11.gif"/><Relationship Id="rId14" Type="http://schemas.openxmlformats.org/officeDocument/2006/relationships/slide" Target="slide1.xml"/><Relationship Id="rId22"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slide" Target="slide17.xml"/><Relationship Id="rId18" Type="http://schemas.openxmlformats.org/officeDocument/2006/relationships/image" Target="../media/image17.gif"/><Relationship Id="rId3" Type="http://schemas.openxmlformats.org/officeDocument/2006/relationships/notesSlide" Target="../notesSlides/notesSlide13.xml"/><Relationship Id="rId7" Type="http://schemas.openxmlformats.org/officeDocument/2006/relationships/image" Target="../media/image22.gif"/><Relationship Id="rId12" Type="http://schemas.openxmlformats.org/officeDocument/2006/relationships/slide" Target="slide11.xml"/><Relationship Id="rId17" Type="http://schemas.openxmlformats.org/officeDocument/2006/relationships/image" Target="../media/image16.gif"/><Relationship Id="rId2" Type="http://schemas.openxmlformats.org/officeDocument/2006/relationships/slideLayout" Target="../slideLayouts/slideLayout31.xml"/><Relationship Id="rId16" Type="http://schemas.openxmlformats.org/officeDocument/2006/relationships/image" Target="../media/image14.gif"/><Relationship Id="rId1" Type="http://schemas.openxmlformats.org/officeDocument/2006/relationships/tags" Target="../tags/tag3.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audio" Target="../media/audio2.wav"/><Relationship Id="rId15" Type="http://schemas.openxmlformats.org/officeDocument/2006/relationships/slide" Target="slide1.xml"/><Relationship Id="rId10" Type="http://schemas.openxmlformats.org/officeDocument/2006/relationships/image" Target="../media/image12.gif"/><Relationship Id="rId19" Type="http://schemas.openxmlformats.org/officeDocument/2006/relationships/image" Target="../media/image18.png"/><Relationship Id="rId4" Type="http://schemas.openxmlformats.org/officeDocument/2006/relationships/audio" Target="../media/audio1.wav"/><Relationship Id="rId9" Type="http://schemas.openxmlformats.org/officeDocument/2006/relationships/image" Target="../media/image24.gif"/><Relationship Id="rId1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slide" Target="slide15.xml"/><Relationship Id="rId3" Type="http://schemas.openxmlformats.org/officeDocument/2006/relationships/notesSlide" Target="../notesSlides/notesSlide14.xml"/><Relationship Id="rId7" Type="http://schemas.openxmlformats.org/officeDocument/2006/relationships/image" Target="../media/image24.gif"/><Relationship Id="rId12" Type="http://schemas.openxmlformats.org/officeDocument/2006/relationships/slide" Target="slide13.xml"/><Relationship Id="rId17" Type="http://schemas.openxmlformats.org/officeDocument/2006/relationships/image" Target="../media/image18.png"/><Relationship Id="rId2" Type="http://schemas.openxmlformats.org/officeDocument/2006/relationships/slideLayout" Target="../slideLayouts/slideLayout31.xml"/><Relationship Id="rId16" Type="http://schemas.openxmlformats.org/officeDocument/2006/relationships/image" Target="../media/image16.gif"/><Relationship Id="rId1" Type="http://schemas.openxmlformats.org/officeDocument/2006/relationships/tags" Target="../tags/tag4.xml"/><Relationship Id="rId6" Type="http://schemas.openxmlformats.org/officeDocument/2006/relationships/image" Target="../media/image22.gif"/><Relationship Id="rId11" Type="http://schemas.openxmlformats.org/officeDocument/2006/relationships/slide" Target="slide17.xml"/><Relationship Id="rId5" Type="http://schemas.openxmlformats.org/officeDocument/2006/relationships/image" Target="../media/image8.png"/><Relationship Id="rId15" Type="http://schemas.openxmlformats.org/officeDocument/2006/relationships/image" Target="../media/image14.gif"/><Relationship Id="rId10" Type="http://schemas.openxmlformats.org/officeDocument/2006/relationships/slide" Target="slide11.xml"/><Relationship Id="rId4" Type="http://schemas.openxmlformats.org/officeDocument/2006/relationships/audio" Target="../media/audio2.wav"/><Relationship Id="rId9" Type="http://schemas.openxmlformats.org/officeDocument/2006/relationships/image" Target="../media/image13.gif"/><Relationship Id="rId14"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slide" Target="slide13.xml"/><Relationship Id="rId3" Type="http://schemas.openxmlformats.org/officeDocument/2006/relationships/notesSlide" Target="../notesSlides/notesSlide15.xml"/><Relationship Id="rId7" Type="http://schemas.openxmlformats.org/officeDocument/2006/relationships/image" Target="../media/image25.gif"/><Relationship Id="rId12" Type="http://schemas.openxmlformats.org/officeDocument/2006/relationships/slide" Target="slide17.xml"/><Relationship Id="rId17" Type="http://schemas.openxmlformats.org/officeDocument/2006/relationships/image" Target="../media/image18.png"/><Relationship Id="rId2" Type="http://schemas.openxmlformats.org/officeDocument/2006/relationships/slideLayout" Target="../slideLayouts/slideLayout31.xml"/><Relationship Id="rId16" Type="http://schemas.openxmlformats.org/officeDocument/2006/relationships/image" Target="../media/image16.gif"/><Relationship Id="rId1" Type="http://schemas.openxmlformats.org/officeDocument/2006/relationships/tags" Target="../tags/tag5.xml"/><Relationship Id="rId6" Type="http://schemas.openxmlformats.org/officeDocument/2006/relationships/image" Target="../media/image22.gif"/><Relationship Id="rId11" Type="http://schemas.openxmlformats.org/officeDocument/2006/relationships/slide" Target="slide11.xml"/><Relationship Id="rId5" Type="http://schemas.openxmlformats.org/officeDocument/2006/relationships/image" Target="../media/image8.png"/><Relationship Id="rId15" Type="http://schemas.openxmlformats.org/officeDocument/2006/relationships/image" Target="../media/image14.gif"/><Relationship Id="rId10" Type="http://schemas.openxmlformats.org/officeDocument/2006/relationships/image" Target="../media/image13.gif"/><Relationship Id="rId4" Type="http://schemas.openxmlformats.org/officeDocument/2006/relationships/audio" Target="../media/audio2.wav"/><Relationship Id="rId9" Type="http://schemas.openxmlformats.org/officeDocument/2006/relationships/image" Target="../media/image12.gif"/><Relationship Id="rId1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slide" Target="slide17.xml"/><Relationship Id="rId18" Type="http://schemas.openxmlformats.org/officeDocument/2006/relationships/image" Target="../media/image27.jpeg"/><Relationship Id="rId3" Type="http://schemas.openxmlformats.org/officeDocument/2006/relationships/notesSlide" Target="../notesSlides/notesSlide16.xml"/><Relationship Id="rId7" Type="http://schemas.openxmlformats.org/officeDocument/2006/relationships/image" Target="../media/image26.gif"/><Relationship Id="rId12" Type="http://schemas.openxmlformats.org/officeDocument/2006/relationships/slide" Target="slide11.xml"/><Relationship Id="rId17" Type="http://schemas.openxmlformats.org/officeDocument/2006/relationships/image" Target="../media/image16.gif"/><Relationship Id="rId2" Type="http://schemas.openxmlformats.org/officeDocument/2006/relationships/slideLayout" Target="../slideLayouts/slideLayout31.xml"/><Relationship Id="rId16" Type="http://schemas.openxmlformats.org/officeDocument/2006/relationships/image" Target="../media/image14.gif"/><Relationship Id="rId1" Type="http://schemas.openxmlformats.org/officeDocument/2006/relationships/tags" Target="../tags/tag6.xml"/><Relationship Id="rId6" Type="http://schemas.openxmlformats.org/officeDocument/2006/relationships/image" Target="../media/image22.gif"/><Relationship Id="rId11" Type="http://schemas.openxmlformats.org/officeDocument/2006/relationships/slide" Target="slide12.xml"/><Relationship Id="rId5" Type="http://schemas.openxmlformats.org/officeDocument/2006/relationships/image" Target="../media/image8.png"/><Relationship Id="rId15" Type="http://schemas.openxmlformats.org/officeDocument/2006/relationships/slide" Target="slide1.xml"/><Relationship Id="rId10" Type="http://schemas.openxmlformats.org/officeDocument/2006/relationships/image" Target="../media/image13.gif"/><Relationship Id="rId19"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2.gif"/><Relationship Id="rId14" Type="http://schemas.openxmlformats.org/officeDocument/2006/relationships/slide" Target="slide13.xml"/></Relationships>
</file>

<file path=ppt/slides/_rels/slide17.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slide" Target="slide13.xml"/><Relationship Id="rId3" Type="http://schemas.openxmlformats.org/officeDocument/2006/relationships/notesSlide" Target="../notesSlides/notesSlide17.xml"/><Relationship Id="rId7" Type="http://schemas.openxmlformats.org/officeDocument/2006/relationships/image" Target="../media/image28.gif"/><Relationship Id="rId12" Type="http://schemas.openxmlformats.org/officeDocument/2006/relationships/slide" Target="slide17.xml"/><Relationship Id="rId17" Type="http://schemas.openxmlformats.org/officeDocument/2006/relationships/image" Target="../media/image18.png"/><Relationship Id="rId2" Type="http://schemas.openxmlformats.org/officeDocument/2006/relationships/slideLayout" Target="../slideLayouts/slideLayout31.xml"/><Relationship Id="rId16" Type="http://schemas.openxmlformats.org/officeDocument/2006/relationships/image" Target="../media/image16.gif"/><Relationship Id="rId1" Type="http://schemas.openxmlformats.org/officeDocument/2006/relationships/tags" Target="../tags/tag7.xml"/><Relationship Id="rId6" Type="http://schemas.openxmlformats.org/officeDocument/2006/relationships/image" Target="../media/image22.gif"/><Relationship Id="rId11" Type="http://schemas.openxmlformats.org/officeDocument/2006/relationships/slide" Target="slide11.xml"/><Relationship Id="rId5" Type="http://schemas.openxmlformats.org/officeDocument/2006/relationships/image" Target="../media/image8.png"/><Relationship Id="rId15" Type="http://schemas.openxmlformats.org/officeDocument/2006/relationships/image" Target="../media/image14.gif"/><Relationship Id="rId10" Type="http://schemas.openxmlformats.org/officeDocument/2006/relationships/image" Target="../media/image13.gif"/><Relationship Id="rId4" Type="http://schemas.openxmlformats.org/officeDocument/2006/relationships/audio" Target="../media/audio2.wav"/><Relationship Id="rId9" Type="http://schemas.openxmlformats.org/officeDocument/2006/relationships/image" Target="../media/image12.gif"/><Relationship Id="rId14" Type="http://schemas.openxmlformats.org/officeDocument/2006/relationships/slide" Target="slid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9.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7B5"/>
        </a:solidFill>
        <a:effectLst/>
      </p:bgPr>
    </p:bg>
    <p:spTree>
      <p:nvGrpSpPr>
        <p:cNvPr id="1" name="Shape 582"/>
        <p:cNvGrpSpPr/>
        <p:nvPr/>
      </p:nvGrpSpPr>
      <p:grpSpPr>
        <a:xfrm>
          <a:off x="0" y="0"/>
          <a:ext cx="0" cy="0"/>
          <a:chOff x="0" y="0"/>
          <a:chExt cx="0" cy="0"/>
        </a:xfrm>
      </p:grpSpPr>
      <p:sp>
        <p:nvSpPr>
          <p:cNvPr id="584" name="Google Shape;584;p33"/>
          <p:cNvSpPr/>
          <p:nvPr/>
        </p:nvSpPr>
        <p:spPr>
          <a:xfrm>
            <a:off x="11493685" y="2499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7" name="Google Shape;587;p33"/>
          <p:cNvSpPr/>
          <p:nvPr/>
        </p:nvSpPr>
        <p:spPr>
          <a:xfrm>
            <a:off x="9934479" y="5359103"/>
            <a:ext cx="60" cy="1191"/>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88" name="Google Shape;588;p33"/>
          <p:cNvGrpSpPr/>
          <p:nvPr/>
        </p:nvGrpSpPr>
        <p:grpSpPr>
          <a:xfrm rot="-9467757" flipH="1">
            <a:off x="11341892" y="1752471"/>
            <a:ext cx="1500555" cy="1762061"/>
            <a:chOff x="6705262" y="3258288"/>
            <a:chExt cx="981314" cy="1152238"/>
          </a:xfrm>
        </p:grpSpPr>
        <p:sp>
          <p:nvSpPr>
            <p:cNvPr id="589" name="Google Shape;589;p33"/>
            <p:cNvSpPr/>
            <p:nvPr/>
          </p:nvSpPr>
          <p:spPr>
            <a:xfrm>
              <a:off x="6705262" y="3258288"/>
              <a:ext cx="981314" cy="1054191"/>
            </a:xfrm>
            <a:custGeom>
              <a:avLst/>
              <a:gdLst/>
              <a:ahLst/>
              <a:cxnLst/>
              <a:rect l="l" t="t" r="r" b="b"/>
              <a:pathLst>
                <a:path w="21989" h="23622" extrusionOk="0">
                  <a:moveTo>
                    <a:pt x="3515" y="1"/>
                  </a:moveTo>
                  <a:cubicBezTo>
                    <a:pt x="3592" y="58"/>
                    <a:pt x="3553" y="58"/>
                    <a:pt x="3515" y="58"/>
                  </a:cubicBezTo>
                  <a:lnTo>
                    <a:pt x="3400" y="58"/>
                  </a:lnTo>
                  <a:cubicBezTo>
                    <a:pt x="3227" y="78"/>
                    <a:pt x="3073" y="155"/>
                    <a:pt x="2977" y="270"/>
                  </a:cubicBezTo>
                  <a:cubicBezTo>
                    <a:pt x="2920" y="347"/>
                    <a:pt x="2881" y="443"/>
                    <a:pt x="2862" y="519"/>
                  </a:cubicBezTo>
                  <a:cubicBezTo>
                    <a:pt x="2843" y="596"/>
                    <a:pt x="2843" y="654"/>
                    <a:pt x="2843" y="750"/>
                  </a:cubicBezTo>
                  <a:cubicBezTo>
                    <a:pt x="2843" y="884"/>
                    <a:pt x="2843" y="999"/>
                    <a:pt x="2881" y="1134"/>
                  </a:cubicBezTo>
                  <a:cubicBezTo>
                    <a:pt x="2747" y="1019"/>
                    <a:pt x="2574" y="903"/>
                    <a:pt x="2344" y="750"/>
                  </a:cubicBezTo>
                  <a:cubicBezTo>
                    <a:pt x="2094" y="615"/>
                    <a:pt x="1825" y="500"/>
                    <a:pt x="1537" y="423"/>
                  </a:cubicBezTo>
                  <a:cubicBezTo>
                    <a:pt x="1345" y="366"/>
                    <a:pt x="1191" y="327"/>
                    <a:pt x="1018" y="327"/>
                  </a:cubicBezTo>
                  <a:cubicBezTo>
                    <a:pt x="942" y="327"/>
                    <a:pt x="865" y="327"/>
                    <a:pt x="807" y="347"/>
                  </a:cubicBezTo>
                  <a:cubicBezTo>
                    <a:pt x="673" y="366"/>
                    <a:pt x="558" y="404"/>
                    <a:pt x="462" y="443"/>
                  </a:cubicBezTo>
                  <a:cubicBezTo>
                    <a:pt x="366" y="500"/>
                    <a:pt x="270" y="558"/>
                    <a:pt x="193" y="635"/>
                  </a:cubicBezTo>
                  <a:cubicBezTo>
                    <a:pt x="58" y="788"/>
                    <a:pt x="1" y="999"/>
                    <a:pt x="1" y="1134"/>
                  </a:cubicBezTo>
                  <a:cubicBezTo>
                    <a:pt x="1" y="1307"/>
                    <a:pt x="20" y="1480"/>
                    <a:pt x="116" y="1710"/>
                  </a:cubicBezTo>
                  <a:cubicBezTo>
                    <a:pt x="193" y="1902"/>
                    <a:pt x="289" y="2094"/>
                    <a:pt x="442" y="2344"/>
                  </a:cubicBezTo>
                  <a:cubicBezTo>
                    <a:pt x="577" y="2574"/>
                    <a:pt x="769" y="2824"/>
                    <a:pt x="1018" y="3112"/>
                  </a:cubicBezTo>
                  <a:lnTo>
                    <a:pt x="1134" y="3227"/>
                  </a:lnTo>
                  <a:lnTo>
                    <a:pt x="1114" y="3227"/>
                  </a:lnTo>
                  <a:cubicBezTo>
                    <a:pt x="1038" y="3227"/>
                    <a:pt x="999" y="3246"/>
                    <a:pt x="942" y="3304"/>
                  </a:cubicBezTo>
                  <a:cubicBezTo>
                    <a:pt x="846" y="3400"/>
                    <a:pt x="846" y="3515"/>
                    <a:pt x="865" y="3592"/>
                  </a:cubicBezTo>
                  <a:cubicBezTo>
                    <a:pt x="903" y="3707"/>
                    <a:pt x="942" y="3822"/>
                    <a:pt x="999" y="3957"/>
                  </a:cubicBezTo>
                  <a:cubicBezTo>
                    <a:pt x="1134" y="4264"/>
                    <a:pt x="1326" y="4552"/>
                    <a:pt x="1518" y="4821"/>
                  </a:cubicBezTo>
                  <a:cubicBezTo>
                    <a:pt x="1687" y="5066"/>
                    <a:pt x="1875" y="5310"/>
                    <a:pt x="2063" y="5573"/>
                  </a:cubicBezTo>
                  <a:lnTo>
                    <a:pt x="2063" y="5573"/>
                  </a:lnTo>
                  <a:cubicBezTo>
                    <a:pt x="2053" y="5562"/>
                    <a:pt x="2038" y="5551"/>
                    <a:pt x="2017" y="5551"/>
                  </a:cubicBezTo>
                  <a:cubicBezTo>
                    <a:pt x="1959" y="5532"/>
                    <a:pt x="1902" y="5532"/>
                    <a:pt x="1863" y="5532"/>
                  </a:cubicBezTo>
                  <a:cubicBezTo>
                    <a:pt x="1787" y="5532"/>
                    <a:pt x="1729" y="5551"/>
                    <a:pt x="1671" y="5589"/>
                  </a:cubicBezTo>
                  <a:cubicBezTo>
                    <a:pt x="1575" y="5628"/>
                    <a:pt x="1499" y="5704"/>
                    <a:pt x="1479" y="5820"/>
                  </a:cubicBezTo>
                  <a:cubicBezTo>
                    <a:pt x="1441" y="5935"/>
                    <a:pt x="1479" y="6069"/>
                    <a:pt x="1499" y="6165"/>
                  </a:cubicBezTo>
                  <a:cubicBezTo>
                    <a:pt x="1537" y="6300"/>
                    <a:pt x="1595" y="6415"/>
                    <a:pt x="1633" y="6549"/>
                  </a:cubicBezTo>
                  <a:cubicBezTo>
                    <a:pt x="1710" y="6684"/>
                    <a:pt x="1787" y="6837"/>
                    <a:pt x="1883" y="6991"/>
                  </a:cubicBezTo>
                  <a:cubicBezTo>
                    <a:pt x="2075" y="7317"/>
                    <a:pt x="2286" y="7606"/>
                    <a:pt x="2478" y="7894"/>
                  </a:cubicBezTo>
                  <a:cubicBezTo>
                    <a:pt x="2550" y="7984"/>
                    <a:pt x="2588" y="8040"/>
                    <a:pt x="2656" y="8126"/>
                  </a:cubicBezTo>
                  <a:lnTo>
                    <a:pt x="2656" y="8126"/>
                  </a:lnTo>
                  <a:cubicBezTo>
                    <a:pt x="2631" y="8104"/>
                    <a:pt x="2586" y="8101"/>
                    <a:pt x="2555" y="8086"/>
                  </a:cubicBezTo>
                  <a:cubicBezTo>
                    <a:pt x="2401" y="8028"/>
                    <a:pt x="2286" y="8009"/>
                    <a:pt x="2171" y="8009"/>
                  </a:cubicBezTo>
                  <a:lnTo>
                    <a:pt x="2113" y="8009"/>
                  </a:lnTo>
                  <a:cubicBezTo>
                    <a:pt x="1998" y="8009"/>
                    <a:pt x="1902" y="8047"/>
                    <a:pt x="1806" y="8143"/>
                  </a:cubicBezTo>
                  <a:cubicBezTo>
                    <a:pt x="1729" y="8220"/>
                    <a:pt x="1710" y="8316"/>
                    <a:pt x="1691" y="8431"/>
                  </a:cubicBezTo>
                  <a:cubicBezTo>
                    <a:pt x="1671" y="8527"/>
                    <a:pt x="1691" y="8662"/>
                    <a:pt x="1710" y="8796"/>
                  </a:cubicBezTo>
                  <a:cubicBezTo>
                    <a:pt x="1729" y="8911"/>
                    <a:pt x="1787" y="9065"/>
                    <a:pt x="1825" y="9238"/>
                  </a:cubicBezTo>
                  <a:cubicBezTo>
                    <a:pt x="1959" y="9564"/>
                    <a:pt x="2113" y="9872"/>
                    <a:pt x="2267" y="10160"/>
                  </a:cubicBezTo>
                  <a:cubicBezTo>
                    <a:pt x="2363" y="10352"/>
                    <a:pt x="2478" y="10544"/>
                    <a:pt x="2593" y="10717"/>
                  </a:cubicBezTo>
                  <a:cubicBezTo>
                    <a:pt x="2478" y="10640"/>
                    <a:pt x="2344" y="10601"/>
                    <a:pt x="2190" y="10582"/>
                  </a:cubicBezTo>
                  <a:lnTo>
                    <a:pt x="2113" y="10582"/>
                  </a:lnTo>
                  <a:cubicBezTo>
                    <a:pt x="1998" y="10582"/>
                    <a:pt x="1883" y="10601"/>
                    <a:pt x="1787" y="10659"/>
                  </a:cubicBezTo>
                  <a:cubicBezTo>
                    <a:pt x="1671" y="10755"/>
                    <a:pt x="1614" y="10909"/>
                    <a:pt x="1595" y="11005"/>
                  </a:cubicBezTo>
                  <a:cubicBezTo>
                    <a:pt x="1575" y="11101"/>
                    <a:pt x="1595" y="11216"/>
                    <a:pt x="1614" y="11369"/>
                  </a:cubicBezTo>
                  <a:cubicBezTo>
                    <a:pt x="1633" y="11504"/>
                    <a:pt x="1691" y="11657"/>
                    <a:pt x="1767" y="11811"/>
                  </a:cubicBezTo>
                  <a:cubicBezTo>
                    <a:pt x="1902" y="12176"/>
                    <a:pt x="2113" y="12522"/>
                    <a:pt x="2286" y="12771"/>
                  </a:cubicBezTo>
                  <a:cubicBezTo>
                    <a:pt x="2356" y="12859"/>
                    <a:pt x="2394" y="12947"/>
                    <a:pt x="2460" y="13065"/>
                  </a:cubicBezTo>
                  <a:lnTo>
                    <a:pt x="2460" y="13065"/>
                  </a:lnTo>
                  <a:cubicBezTo>
                    <a:pt x="2454" y="13059"/>
                    <a:pt x="2450" y="13059"/>
                    <a:pt x="2440" y="13059"/>
                  </a:cubicBezTo>
                  <a:lnTo>
                    <a:pt x="2344" y="13059"/>
                  </a:lnTo>
                  <a:cubicBezTo>
                    <a:pt x="2286" y="13059"/>
                    <a:pt x="2248" y="13059"/>
                    <a:pt x="2190" y="13098"/>
                  </a:cubicBezTo>
                  <a:cubicBezTo>
                    <a:pt x="2094" y="13117"/>
                    <a:pt x="2055" y="13136"/>
                    <a:pt x="1979" y="13194"/>
                  </a:cubicBezTo>
                  <a:cubicBezTo>
                    <a:pt x="1902" y="13232"/>
                    <a:pt x="1863" y="13309"/>
                    <a:pt x="1825" y="13347"/>
                  </a:cubicBezTo>
                  <a:cubicBezTo>
                    <a:pt x="1806" y="13405"/>
                    <a:pt x="1787" y="13482"/>
                    <a:pt x="1787" y="13520"/>
                  </a:cubicBezTo>
                  <a:lnTo>
                    <a:pt x="1787" y="13712"/>
                  </a:lnTo>
                  <a:cubicBezTo>
                    <a:pt x="1806" y="13866"/>
                    <a:pt x="1863" y="13981"/>
                    <a:pt x="1921" y="14116"/>
                  </a:cubicBezTo>
                  <a:cubicBezTo>
                    <a:pt x="1998" y="14269"/>
                    <a:pt x="2094" y="14423"/>
                    <a:pt x="2190" y="14576"/>
                  </a:cubicBezTo>
                  <a:cubicBezTo>
                    <a:pt x="2401" y="14884"/>
                    <a:pt x="2651" y="15210"/>
                    <a:pt x="2939" y="15460"/>
                  </a:cubicBezTo>
                  <a:lnTo>
                    <a:pt x="3054" y="15594"/>
                  </a:lnTo>
                  <a:lnTo>
                    <a:pt x="3112" y="15633"/>
                  </a:lnTo>
                  <a:lnTo>
                    <a:pt x="2939" y="15633"/>
                  </a:lnTo>
                  <a:cubicBezTo>
                    <a:pt x="2881" y="15633"/>
                    <a:pt x="2804" y="15671"/>
                    <a:pt x="2747" y="15709"/>
                  </a:cubicBezTo>
                  <a:cubicBezTo>
                    <a:pt x="2670" y="15729"/>
                    <a:pt x="2612" y="15786"/>
                    <a:pt x="2593" y="15825"/>
                  </a:cubicBezTo>
                  <a:cubicBezTo>
                    <a:pt x="2555" y="15882"/>
                    <a:pt x="2516" y="15940"/>
                    <a:pt x="2516" y="15998"/>
                  </a:cubicBezTo>
                  <a:cubicBezTo>
                    <a:pt x="2497" y="16055"/>
                    <a:pt x="2497" y="16094"/>
                    <a:pt x="2516" y="16151"/>
                  </a:cubicBezTo>
                  <a:cubicBezTo>
                    <a:pt x="2516" y="16190"/>
                    <a:pt x="2555" y="16266"/>
                    <a:pt x="2574" y="16305"/>
                  </a:cubicBezTo>
                  <a:cubicBezTo>
                    <a:pt x="2612" y="16439"/>
                    <a:pt x="2689" y="16554"/>
                    <a:pt x="2766" y="16670"/>
                  </a:cubicBezTo>
                  <a:cubicBezTo>
                    <a:pt x="2843" y="16785"/>
                    <a:pt x="2939" y="16881"/>
                    <a:pt x="3073" y="17034"/>
                  </a:cubicBezTo>
                  <a:cubicBezTo>
                    <a:pt x="3323" y="17265"/>
                    <a:pt x="3573" y="17534"/>
                    <a:pt x="3918" y="17803"/>
                  </a:cubicBezTo>
                  <a:cubicBezTo>
                    <a:pt x="4033" y="17899"/>
                    <a:pt x="4149" y="17995"/>
                    <a:pt x="4283" y="18071"/>
                  </a:cubicBezTo>
                  <a:cubicBezTo>
                    <a:pt x="4321" y="18091"/>
                    <a:pt x="4379" y="18129"/>
                    <a:pt x="4398" y="18168"/>
                  </a:cubicBezTo>
                  <a:lnTo>
                    <a:pt x="4437" y="18187"/>
                  </a:lnTo>
                  <a:lnTo>
                    <a:pt x="4571" y="18264"/>
                  </a:lnTo>
                  <a:lnTo>
                    <a:pt x="4533" y="18264"/>
                  </a:lnTo>
                  <a:cubicBezTo>
                    <a:pt x="4494" y="18264"/>
                    <a:pt x="4475" y="18264"/>
                    <a:pt x="4437" y="18283"/>
                  </a:cubicBezTo>
                  <a:cubicBezTo>
                    <a:pt x="4398" y="18302"/>
                    <a:pt x="4341" y="18321"/>
                    <a:pt x="4321" y="18360"/>
                  </a:cubicBezTo>
                  <a:cubicBezTo>
                    <a:pt x="4245" y="18398"/>
                    <a:pt x="4225" y="18456"/>
                    <a:pt x="4206" y="18494"/>
                  </a:cubicBezTo>
                  <a:cubicBezTo>
                    <a:pt x="4149" y="18590"/>
                    <a:pt x="4187" y="18744"/>
                    <a:pt x="4206" y="18801"/>
                  </a:cubicBezTo>
                  <a:cubicBezTo>
                    <a:pt x="4225" y="18897"/>
                    <a:pt x="4302" y="18993"/>
                    <a:pt x="4341" y="19051"/>
                  </a:cubicBezTo>
                  <a:lnTo>
                    <a:pt x="4610" y="19320"/>
                  </a:lnTo>
                  <a:cubicBezTo>
                    <a:pt x="4859" y="19531"/>
                    <a:pt x="5109" y="19723"/>
                    <a:pt x="5339" y="19857"/>
                  </a:cubicBezTo>
                  <a:cubicBezTo>
                    <a:pt x="5839" y="20203"/>
                    <a:pt x="6395" y="20530"/>
                    <a:pt x="7087" y="20894"/>
                  </a:cubicBezTo>
                  <a:cubicBezTo>
                    <a:pt x="7298" y="21010"/>
                    <a:pt x="7509" y="21106"/>
                    <a:pt x="7740" y="21221"/>
                  </a:cubicBezTo>
                  <a:cubicBezTo>
                    <a:pt x="7701" y="21221"/>
                    <a:pt x="7682" y="21259"/>
                    <a:pt x="7644" y="21279"/>
                  </a:cubicBezTo>
                  <a:cubicBezTo>
                    <a:pt x="7567" y="21336"/>
                    <a:pt x="7548" y="21375"/>
                    <a:pt x="7490" y="21471"/>
                  </a:cubicBezTo>
                  <a:cubicBezTo>
                    <a:pt x="7452" y="21567"/>
                    <a:pt x="7452" y="21701"/>
                    <a:pt x="7490" y="21835"/>
                  </a:cubicBezTo>
                  <a:cubicBezTo>
                    <a:pt x="7548" y="21951"/>
                    <a:pt x="7644" y="22066"/>
                    <a:pt x="7740" y="22143"/>
                  </a:cubicBezTo>
                  <a:cubicBezTo>
                    <a:pt x="7855" y="22239"/>
                    <a:pt x="7989" y="22335"/>
                    <a:pt x="8124" y="22412"/>
                  </a:cubicBezTo>
                  <a:cubicBezTo>
                    <a:pt x="8258" y="22469"/>
                    <a:pt x="8412" y="22584"/>
                    <a:pt x="8565" y="22642"/>
                  </a:cubicBezTo>
                  <a:cubicBezTo>
                    <a:pt x="8854" y="22796"/>
                    <a:pt x="9180" y="22911"/>
                    <a:pt x="9583" y="23064"/>
                  </a:cubicBezTo>
                  <a:cubicBezTo>
                    <a:pt x="9852" y="23141"/>
                    <a:pt x="10083" y="23218"/>
                    <a:pt x="10294" y="23295"/>
                  </a:cubicBezTo>
                  <a:cubicBezTo>
                    <a:pt x="10447" y="23352"/>
                    <a:pt x="10563" y="23372"/>
                    <a:pt x="10716" y="23391"/>
                  </a:cubicBezTo>
                  <a:cubicBezTo>
                    <a:pt x="11043" y="23468"/>
                    <a:pt x="11408" y="23545"/>
                    <a:pt x="11772" y="23564"/>
                  </a:cubicBezTo>
                  <a:cubicBezTo>
                    <a:pt x="12214" y="23602"/>
                    <a:pt x="12675" y="23621"/>
                    <a:pt x="13136" y="23621"/>
                  </a:cubicBezTo>
                  <a:cubicBezTo>
                    <a:pt x="13347" y="23621"/>
                    <a:pt x="13558" y="23621"/>
                    <a:pt x="13750" y="23602"/>
                  </a:cubicBezTo>
                  <a:cubicBezTo>
                    <a:pt x="13981" y="23602"/>
                    <a:pt x="14173" y="23583"/>
                    <a:pt x="14384" y="23564"/>
                  </a:cubicBezTo>
                  <a:lnTo>
                    <a:pt x="15056" y="23564"/>
                  </a:lnTo>
                  <a:cubicBezTo>
                    <a:pt x="15325" y="23564"/>
                    <a:pt x="15556" y="23525"/>
                    <a:pt x="15824" y="23506"/>
                  </a:cubicBezTo>
                  <a:cubicBezTo>
                    <a:pt x="15844" y="23506"/>
                    <a:pt x="15901" y="23525"/>
                    <a:pt x="15920" y="23525"/>
                  </a:cubicBezTo>
                  <a:cubicBezTo>
                    <a:pt x="15959" y="23525"/>
                    <a:pt x="15997" y="23525"/>
                    <a:pt x="16036" y="23506"/>
                  </a:cubicBezTo>
                  <a:cubicBezTo>
                    <a:pt x="16535" y="23333"/>
                    <a:pt x="17053" y="23045"/>
                    <a:pt x="17572" y="22623"/>
                  </a:cubicBezTo>
                  <a:cubicBezTo>
                    <a:pt x="17975" y="22315"/>
                    <a:pt x="18359" y="21931"/>
                    <a:pt x="18724" y="21490"/>
                  </a:cubicBezTo>
                  <a:cubicBezTo>
                    <a:pt x="19396" y="20702"/>
                    <a:pt x="19972" y="19761"/>
                    <a:pt x="20472" y="18667"/>
                  </a:cubicBezTo>
                  <a:cubicBezTo>
                    <a:pt x="20933" y="17668"/>
                    <a:pt x="21297" y="16593"/>
                    <a:pt x="21566" y="15460"/>
                  </a:cubicBezTo>
                  <a:cubicBezTo>
                    <a:pt x="21682" y="14961"/>
                    <a:pt x="21778" y="14442"/>
                    <a:pt x="21854" y="13904"/>
                  </a:cubicBezTo>
                  <a:cubicBezTo>
                    <a:pt x="21893" y="13482"/>
                    <a:pt x="21950" y="12963"/>
                    <a:pt x="21970" y="12387"/>
                  </a:cubicBezTo>
                  <a:cubicBezTo>
                    <a:pt x="21989" y="11888"/>
                    <a:pt x="21989" y="11312"/>
                    <a:pt x="21950" y="10717"/>
                  </a:cubicBezTo>
                  <a:cubicBezTo>
                    <a:pt x="21874" y="10044"/>
                    <a:pt x="21758" y="9487"/>
                    <a:pt x="21528" y="9007"/>
                  </a:cubicBezTo>
                  <a:cubicBezTo>
                    <a:pt x="21489" y="8892"/>
                    <a:pt x="21413" y="8777"/>
                    <a:pt x="21336" y="8623"/>
                  </a:cubicBezTo>
                  <a:cubicBezTo>
                    <a:pt x="21297" y="8527"/>
                    <a:pt x="21221" y="8431"/>
                    <a:pt x="21182" y="8354"/>
                  </a:cubicBezTo>
                  <a:lnTo>
                    <a:pt x="21125" y="8297"/>
                  </a:lnTo>
                  <a:cubicBezTo>
                    <a:pt x="21029" y="8143"/>
                    <a:pt x="20894" y="7951"/>
                    <a:pt x="20741" y="7817"/>
                  </a:cubicBezTo>
                  <a:cubicBezTo>
                    <a:pt x="20625" y="7721"/>
                    <a:pt x="20510" y="7644"/>
                    <a:pt x="20376" y="7644"/>
                  </a:cubicBezTo>
                  <a:cubicBezTo>
                    <a:pt x="20337" y="7644"/>
                    <a:pt x="20280" y="7644"/>
                    <a:pt x="20241" y="7663"/>
                  </a:cubicBezTo>
                  <a:cubicBezTo>
                    <a:pt x="20203" y="7682"/>
                    <a:pt x="20164" y="7682"/>
                    <a:pt x="20145" y="7721"/>
                  </a:cubicBezTo>
                  <a:cubicBezTo>
                    <a:pt x="20145" y="7644"/>
                    <a:pt x="20126" y="7548"/>
                    <a:pt x="20088" y="7471"/>
                  </a:cubicBezTo>
                  <a:cubicBezTo>
                    <a:pt x="20030" y="7145"/>
                    <a:pt x="19896" y="6876"/>
                    <a:pt x="19780" y="6626"/>
                  </a:cubicBezTo>
                  <a:cubicBezTo>
                    <a:pt x="19704" y="6511"/>
                    <a:pt x="19550" y="6280"/>
                    <a:pt x="19300" y="6280"/>
                  </a:cubicBezTo>
                  <a:lnTo>
                    <a:pt x="19223" y="6280"/>
                  </a:lnTo>
                  <a:cubicBezTo>
                    <a:pt x="19108" y="6300"/>
                    <a:pt x="19012" y="6376"/>
                    <a:pt x="18916" y="6492"/>
                  </a:cubicBezTo>
                  <a:cubicBezTo>
                    <a:pt x="18897" y="6376"/>
                    <a:pt x="18839" y="6242"/>
                    <a:pt x="18820" y="6146"/>
                  </a:cubicBezTo>
                  <a:cubicBezTo>
                    <a:pt x="18686" y="5743"/>
                    <a:pt x="18513" y="5416"/>
                    <a:pt x="18340" y="5090"/>
                  </a:cubicBezTo>
                  <a:cubicBezTo>
                    <a:pt x="18244" y="4936"/>
                    <a:pt x="18167" y="4840"/>
                    <a:pt x="18110" y="4744"/>
                  </a:cubicBezTo>
                  <a:cubicBezTo>
                    <a:pt x="18033" y="4648"/>
                    <a:pt x="17937" y="4552"/>
                    <a:pt x="17783" y="4495"/>
                  </a:cubicBezTo>
                  <a:cubicBezTo>
                    <a:pt x="17764" y="4495"/>
                    <a:pt x="17745" y="4475"/>
                    <a:pt x="17726" y="4475"/>
                  </a:cubicBezTo>
                  <a:cubicBezTo>
                    <a:pt x="17630" y="4475"/>
                    <a:pt x="17534" y="4514"/>
                    <a:pt x="17457" y="4591"/>
                  </a:cubicBezTo>
                  <a:cubicBezTo>
                    <a:pt x="17399" y="4648"/>
                    <a:pt x="17380" y="4706"/>
                    <a:pt x="17361" y="4802"/>
                  </a:cubicBezTo>
                  <a:cubicBezTo>
                    <a:pt x="17303" y="4667"/>
                    <a:pt x="17265" y="4495"/>
                    <a:pt x="17188" y="4379"/>
                  </a:cubicBezTo>
                  <a:cubicBezTo>
                    <a:pt x="17092" y="4130"/>
                    <a:pt x="16996" y="3918"/>
                    <a:pt x="16900" y="3746"/>
                  </a:cubicBezTo>
                  <a:cubicBezTo>
                    <a:pt x="16785" y="3534"/>
                    <a:pt x="16689" y="3362"/>
                    <a:pt x="16535" y="3227"/>
                  </a:cubicBezTo>
                  <a:lnTo>
                    <a:pt x="16343" y="3035"/>
                  </a:lnTo>
                  <a:cubicBezTo>
                    <a:pt x="16285" y="2977"/>
                    <a:pt x="16189" y="2939"/>
                    <a:pt x="16055" y="2881"/>
                  </a:cubicBezTo>
                  <a:cubicBezTo>
                    <a:pt x="15997" y="2862"/>
                    <a:pt x="15920" y="2843"/>
                    <a:pt x="15844" y="2843"/>
                  </a:cubicBezTo>
                  <a:lnTo>
                    <a:pt x="15767" y="2843"/>
                  </a:lnTo>
                  <a:cubicBezTo>
                    <a:pt x="15671" y="2862"/>
                    <a:pt x="15575" y="2920"/>
                    <a:pt x="15536" y="2977"/>
                  </a:cubicBezTo>
                  <a:cubicBezTo>
                    <a:pt x="15460" y="3054"/>
                    <a:pt x="15440" y="3169"/>
                    <a:pt x="15440" y="3304"/>
                  </a:cubicBezTo>
                  <a:cubicBezTo>
                    <a:pt x="15421" y="3227"/>
                    <a:pt x="15344" y="3169"/>
                    <a:pt x="15287" y="3112"/>
                  </a:cubicBezTo>
                  <a:lnTo>
                    <a:pt x="15268" y="3073"/>
                  </a:lnTo>
                  <a:cubicBezTo>
                    <a:pt x="15075" y="2862"/>
                    <a:pt x="14864" y="2651"/>
                    <a:pt x="14653" y="2440"/>
                  </a:cubicBezTo>
                  <a:cubicBezTo>
                    <a:pt x="14519" y="2344"/>
                    <a:pt x="14423" y="2267"/>
                    <a:pt x="14327" y="2190"/>
                  </a:cubicBezTo>
                  <a:cubicBezTo>
                    <a:pt x="14231" y="2113"/>
                    <a:pt x="14135" y="2075"/>
                    <a:pt x="14038" y="2017"/>
                  </a:cubicBezTo>
                  <a:cubicBezTo>
                    <a:pt x="13981" y="1998"/>
                    <a:pt x="13904" y="1979"/>
                    <a:pt x="13846" y="1979"/>
                  </a:cubicBezTo>
                  <a:cubicBezTo>
                    <a:pt x="13808" y="1979"/>
                    <a:pt x="13750" y="1979"/>
                    <a:pt x="13712" y="1998"/>
                  </a:cubicBezTo>
                  <a:cubicBezTo>
                    <a:pt x="13654" y="2017"/>
                    <a:pt x="13616" y="2056"/>
                    <a:pt x="13558" y="2113"/>
                  </a:cubicBezTo>
                  <a:cubicBezTo>
                    <a:pt x="13520" y="2171"/>
                    <a:pt x="13501" y="2248"/>
                    <a:pt x="13501" y="2305"/>
                  </a:cubicBezTo>
                  <a:cubicBezTo>
                    <a:pt x="13501" y="2363"/>
                    <a:pt x="13462" y="2401"/>
                    <a:pt x="13462" y="2459"/>
                  </a:cubicBezTo>
                  <a:lnTo>
                    <a:pt x="13424" y="2363"/>
                  </a:lnTo>
                  <a:cubicBezTo>
                    <a:pt x="13117" y="1998"/>
                    <a:pt x="12771" y="1614"/>
                    <a:pt x="12406" y="1288"/>
                  </a:cubicBezTo>
                  <a:cubicBezTo>
                    <a:pt x="12291" y="1153"/>
                    <a:pt x="12157" y="1057"/>
                    <a:pt x="12003" y="961"/>
                  </a:cubicBezTo>
                  <a:lnTo>
                    <a:pt x="11868" y="903"/>
                  </a:lnTo>
                  <a:cubicBezTo>
                    <a:pt x="11772" y="865"/>
                    <a:pt x="11696" y="846"/>
                    <a:pt x="11619" y="846"/>
                  </a:cubicBezTo>
                  <a:cubicBezTo>
                    <a:pt x="11484" y="846"/>
                    <a:pt x="11350" y="923"/>
                    <a:pt x="11254" y="1038"/>
                  </a:cubicBezTo>
                  <a:cubicBezTo>
                    <a:pt x="11196" y="1153"/>
                    <a:pt x="11139" y="1307"/>
                    <a:pt x="11120" y="1499"/>
                  </a:cubicBezTo>
                  <a:lnTo>
                    <a:pt x="11120" y="1787"/>
                  </a:lnTo>
                  <a:cubicBezTo>
                    <a:pt x="10716" y="1384"/>
                    <a:pt x="10332" y="1057"/>
                    <a:pt x="9948" y="807"/>
                  </a:cubicBezTo>
                  <a:cubicBezTo>
                    <a:pt x="9698" y="635"/>
                    <a:pt x="9410" y="443"/>
                    <a:pt x="9084" y="366"/>
                  </a:cubicBezTo>
                  <a:cubicBezTo>
                    <a:pt x="9007" y="347"/>
                    <a:pt x="8950" y="347"/>
                    <a:pt x="8892" y="347"/>
                  </a:cubicBezTo>
                  <a:cubicBezTo>
                    <a:pt x="8834" y="347"/>
                    <a:pt x="8758" y="347"/>
                    <a:pt x="8719" y="366"/>
                  </a:cubicBezTo>
                  <a:cubicBezTo>
                    <a:pt x="8623" y="385"/>
                    <a:pt x="8527" y="481"/>
                    <a:pt x="8450" y="577"/>
                  </a:cubicBezTo>
                  <a:cubicBezTo>
                    <a:pt x="8373" y="731"/>
                    <a:pt x="8373" y="923"/>
                    <a:pt x="8373" y="1095"/>
                  </a:cubicBezTo>
                  <a:cubicBezTo>
                    <a:pt x="8373" y="1230"/>
                    <a:pt x="8412" y="1384"/>
                    <a:pt x="8431" y="1576"/>
                  </a:cubicBezTo>
                  <a:cubicBezTo>
                    <a:pt x="7970" y="1211"/>
                    <a:pt x="7548" y="903"/>
                    <a:pt x="7087" y="635"/>
                  </a:cubicBezTo>
                  <a:cubicBezTo>
                    <a:pt x="6933" y="539"/>
                    <a:pt x="6799" y="462"/>
                    <a:pt x="6645" y="385"/>
                  </a:cubicBezTo>
                  <a:cubicBezTo>
                    <a:pt x="6511" y="327"/>
                    <a:pt x="6357" y="270"/>
                    <a:pt x="6242" y="251"/>
                  </a:cubicBezTo>
                  <a:cubicBezTo>
                    <a:pt x="6165" y="231"/>
                    <a:pt x="6127" y="231"/>
                    <a:pt x="6050" y="231"/>
                  </a:cubicBezTo>
                  <a:cubicBezTo>
                    <a:pt x="5973" y="231"/>
                    <a:pt x="5935" y="231"/>
                    <a:pt x="5858" y="251"/>
                  </a:cubicBezTo>
                  <a:cubicBezTo>
                    <a:pt x="5743" y="270"/>
                    <a:pt x="5647" y="366"/>
                    <a:pt x="5589" y="481"/>
                  </a:cubicBezTo>
                  <a:cubicBezTo>
                    <a:pt x="5551" y="615"/>
                    <a:pt x="5531" y="769"/>
                    <a:pt x="5551" y="999"/>
                  </a:cubicBezTo>
                  <a:lnTo>
                    <a:pt x="5551" y="1038"/>
                  </a:lnTo>
                  <a:cubicBezTo>
                    <a:pt x="5455" y="942"/>
                    <a:pt x="5339" y="865"/>
                    <a:pt x="5205" y="807"/>
                  </a:cubicBezTo>
                  <a:cubicBezTo>
                    <a:pt x="4955" y="615"/>
                    <a:pt x="4571" y="385"/>
                    <a:pt x="4187" y="193"/>
                  </a:cubicBezTo>
                  <a:cubicBezTo>
                    <a:pt x="4014" y="135"/>
                    <a:pt x="3841" y="58"/>
                    <a:pt x="3707" y="39"/>
                  </a:cubicBezTo>
                  <a:cubicBezTo>
                    <a:pt x="3649" y="1"/>
                    <a:pt x="3573" y="1"/>
                    <a:pt x="351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0" name="Google Shape;590;p33"/>
            <p:cNvSpPr/>
            <p:nvPr/>
          </p:nvSpPr>
          <p:spPr>
            <a:xfrm>
              <a:off x="6759261" y="3312288"/>
              <a:ext cx="856179" cy="1098238"/>
            </a:xfrm>
            <a:custGeom>
              <a:avLst/>
              <a:gdLst/>
              <a:ahLst/>
              <a:cxnLst/>
              <a:rect l="l" t="t" r="r" b="b"/>
              <a:pathLst>
                <a:path w="19185" h="24609" extrusionOk="0">
                  <a:moveTo>
                    <a:pt x="18993" y="9122"/>
                  </a:moveTo>
                  <a:cubicBezTo>
                    <a:pt x="18954" y="9122"/>
                    <a:pt x="18935" y="9180"/>
                    <a:pt x="18935" y="9199"/>
                  </a:cubicBezTo>
                  <a:cubicBezTo>
                    <a:pt x="18954" y="9449"/>
                    <a:pt x="18993" y="9699"/>
                    <a:pt x="19012" y="9967"/>
                  </a:cubicBezTo>
                  <a:cubicBezTo>
                    <a:pt x="19033" y="10681"/>
                    <a:pt x="19003" y="11390"/>
                    <a:pt x="18927" y="12095"/>
                  </a:cubicBezTo>
                  <a:lnTo>
                    <a:pt x="18927" y="12095"/>
                  </a:lnTo>
                  <a:cubicBezTo>
                    <a:pt x="19185" y="11032"/>
                    <a:pt x="19180" y="10106"/>
                    <a:pt x="19050" y="9180"/>
                  </a:cubicBezTo>
                  <a:cubicBezTo>
                    <a:pt x="19050" y="9142"/>
                    <a:pt x="19031" y="9122"/>
                    <a:pt x="18993" y="9122"/>
                  </a:cubicBezTo>
                  <a:close/>
                  <a:moveTo>
                    <a:pt x="18927" y="12095"/>
                  </a:moveTo>
                  <a:lnTo>
                    <a:pt x="18927" y="12095"/>
                  </a:lnTo>
                  <a:cubicBezTo>
                    <a:pt x="18917" y="12135"/>
                    <a:pt x="18907" y="12174"/>
                    <a:pt x="18897" y="12214"/>
                  </a:cubicBezTo>
                  <a:cubicBezTo>
                    <a:pt x="18842" y="12729"/>
                    <a:pt x="18751" y="13244"/>
                    <a:pt x="18659" y="13758"/>
                  </a:cubicBezTo>
                  <a:lnTo>
                    <a:pt x="18659" y="13758"/>
                  </a:lnTo>
                  <a:cubicBezTo>
                    <a:pt x="18777" y="13205"/>
                    <a:pt x="18866" y="12651"/>
                    <a:pt x="18927" y="12095"/>
                  </a:cubicBezTo>
                  <a:close/>
                  <a:moveTo>
                    <a:pt x="2823" y="1"/>
                  </a:moveTo>
                  <a:cubicBezTo>
                    <a:pt x="2804" y="1"/>
                    <a:pt x="2804" y="1"/>
                    <a:pt x="2785" y="20"/>
                  </a:cubicBezTo>
                  <a:cubicBezTo>
                    <a:pt x="2766" y="39"/>
                    <a:pt x="2766" y="97"/>
                    <a:pt x="2785" y="116"/>
                  </a:cubicBezTo>
                  <a:cubicBezTo>
                    <a:pt x="2996" y="308"/>
                    <a:pt x="3188" y="519"/>
                    <a:pt x="3361" y="769"/>
                  </a:cubicBezTo>
                  <a:lnTo>
                    <a:pt x="3361" y="750"/>
                  </a:lnTo>
                  <a:cubicBezTo>
                    <a:pt x="3496" y="942"/>
                    <a:pt x="3649" y="1134"/>
                    <a:pt x="3764" y="1345"/>
                  </a:cubicBezTo>
                  <a:cubicBezTo>
                    <a:pt x="3880" y="1537"/>
                    <a:pt x="3976" y="1748"/>
                    <a:pt x="4072" y="1959"/>
                  </a:cubicBezTo>
                  <a:cubicBezTo>
                    <a:pt x="4225" y="2324"/>
                    <a:pt x="4341" y="2728"/>
                    <a:pt x="4417" y="3112"/>
                  </a:cubicBezTo>
                  <a:cubicBezTo>
                    <a:pt x="3092" y="1959"/>
                    <a:pt x="1671" y="903"/>
                    <a:pt x="116" y="116"/>
                  </a:cubicBezTo>
                  <a:lnTo>
                    <a:pt x="77" y="116"/>
                  </a:lnTo>
                  <a:cubicBezTo>
                    <a:pt x="39" y="116"/>
                    <a:pt x="20" y="116"/>
                    <a:pt x="20" y="135"/>
                  </a:cubicBezTo>
                  <a:cubicBezTo>
                    <a:pt x="1" y="174"/>
                    <a:pt x="1" y="212"/>
                    <a:pt x="39" y="231"/>
                  </a:cubicBezTo>
                  <a:cubicBezTo>
                    <a:pt x="1364" y="903"/>
                    <a:pt x="2593" y="1806"/>
                    <a:pt x="3726" y="2766"/>
                  </a:cubicBezTo>
                  <a:lnTo>
                    <a:pt x="4302" y="3265"/>
                  </a:lnTo>
                  <a:cubicBezTo>
                    <a:pt x="4148" y="3246"/>
                    <a:pt x="3976" y="3246"/>
                    <a:pt x="3841" y="3208"/>
                  </a:cubicBezTo>
                  <a:cubicBezTo>
                    <a:pt x="3630" y="3189"/>
                    <a:pt x="3438" y="3150"/>
                    <a:pt x="3208" y="3092"/>
                  </a:cubicBezTo>
                  <a:cubicBezTo>
                    <a:pt x="2631" y="2958"/>
                    <a:pt x="2094" y="2708"/>
                    <a:pt x="1556" y="2420"/>
                  </a:cubicBezTo>
                  <a:cubicBezTo>
                    <a:pt x="1422" y="2324"/>
                    <a:pt x="1268" y="2248"/>
                    <a:pt x="1134" y="2152"/>
                  </a:cubicBezTo>
                  <a:lnTo>
                    <a:pt x="1076" y="2152"/>
                  </a:lnTo>
                  <a:cubicBezTo>
                    <a:pt x="1057" y="2152"/>
                    <a:pt x="1057" y="2152"/>
                    <a:pt x="1038" y="2190"/>
                  </a:cubicBezTo>
                  <a:cubicBezTo>
                    <a:pt x="999" y="2209"/>
                    <a:pt x="999" y="2248"/>
                    <a:pt x="1038" y="2286"/>
                  </a:cubicBezTo>
                  <a:cubicBezTo>
                    <a:pt x="1268" y="2440"/>
                    <a:pt x="1518" y="2593"/>
                    <a:pt x="1767" y="2708"/>
                  </a:cubicBezTo>
                  <a:cubicBezTo>
                    <a:pt x="2055" y="2862"/>
                    <a:pt x="2343" y="2996"/>
                    <a:pt x="2631" y="3092"/>
                  </a:cubicBezTo>
                  <a:cubicBezTo>
                    <a:pt x="2919" y="3208"/>
                    <a:pt x="3208" y="3304"/>
                    <a:pt x="3534" y="3381"/>
                  </a:cubicBezTo>
                  <a:cubicBezTo>
                    <a:pt x="3822" y="3457"/>
                    <a:pt x="4129" y="3496"/>
                    <a:pt x="4437" y="3534"/>
                  </a:cubicBezTo>
                  <a:cubicBezTo>
                    <a:pt x="4456" y="3534"/>
                    <a:pt x="4494" y="3534"/>
                    <a:pt x="4513" y="3496"/>
                  </a:cubicBezTo>
                  <a:cubicBezTo>
                    <a:pt x="5185" y="4149"/>
                    <a:pt x="5838" y="4821"/>
                    <a:pt x="6453" y="5512"/>
                  </a:cubicBezTo>
                  <a:cubicBezTo>
                    <a:pt x="6856" y="5973"/>
                    <a:pt x="7240" y="6434"/>
                    <a:pt x="7624" y="6914"/>
                  </a:cubicBezTo>
                  <a:lnTo>
                    <a:pt x="7528" y="6914"/>
                  </a:lnTo>
                  <a:cubicBezTo>
                    <a:pt x="7432" y="6914"/>
                    <a:pt x="7317" y="6895"/>
                    <a:pt x="7221" y="6895"/>
                  </a:cubicBezTo>
                  <a:cubicBezTo>
                    <a:pt x="7010" y="6856"/>
                    <a:pt x="6818" y="6837"/>
                    <a:pt x="6607" y="6818"/>
                  </a:cubicBezTo>
                  <a:cubicBezTo>
                    <a:pt x="6165" y="6760"/>
                    <a:pt x="5762" y="6664"/>
                    <a:pt x="5358" y="6568"/>
                  </a:cubicBezTo>
                  <a:cubicBezTo>
                    <a:pt x="4917" y="6453"/>
                    <a:pt x="4494" y="6319"/>
                    <a:pt x="4052" y="6146"/>
                  </a:cubicBezTo>
                  <a:cubicBezTo>
                    <a:pt x="3841" y="6050"/>
                    <a:pt x="3630" y="5954"/>
                    <a:pt x="3438" y="5858"/>
                  </a:cubicBezTo>
                  <a:cubicBezTo>
                    <a:pt x="3208" y="5762"/>
                    <a:pt x="3015" y="5647"/>
                    <a:pt x="2804" y="5512"/>
                  </a:cubicBezTo>
                  <a:cubicBezTo>
                    <a:pt x="2516" y="5359"/>
                    <a:pt x="2228" y="5166"/>
                    <a:pt x="1940" y="4974"/>
                  </a:cubicBezTo>
                  <a:lnTo>
                    <a:pt x="1902" y="4974"/>
                  </a:lnTo>
                  <a:cubicBezTo>
                    <a:pt x="1863" y="4974"/>
                    <a:pt x="1863" y="4974"/>
                    <a:pt x="1844" y="4994"/>
                  </a:cubicBezTo>
                  <a:cubicBezTo>
                    <a:pt x="1825" y="5013"/>
                    <a:pt x="1825" y="5070"/>
                    <a:pt x="1844" y="5090"/>
                  </a:cubicBezTo>
                  <a:cubicBezTo>
                    <a:pt x="2247" y="5378"/>
                    <a:pt x="2689" y="5647"/>
                    <a:pt x="3150" y="5896"/>
                  </a:cubicBezTo>
                  <a:lnTo>
                    <a:pt x="3860" y="6261"/>
                  </a:lnTo>
                  <a:cubicBezTo>
                    <a:pt x="3976" y="6319"/>
                    <a:pt x="4110" y="6376"/>
                    <a:pt x="4225" y="6434"/>
                  </a:cubicBezTo>
                  <a:cubicBezTo>
                    <a:pt x="4360" y="6472"/>
                    <a:pt x="4494" y="6549"/>
                    <a:pt x="4629" y="6607"/>
                  </a:cubicBezTo>
                  <a:cubicBezTo>
                    <a:pt x="4878" y="6703"/>
                    <a:pt x="5128" y="6799"/>
                    <a:pt x="5397" y="6895"/>
                  </a:cubicBezTo>
                  <a:cubicBezTo>
                    <a:pt x="5666" y="6991"/>
                    <a:pt x="5934" y="7048"/>
                    <a:pt x="6222" y="7106"/>
                  </a:cubicBezTo>
                  <a:cubicBezTo>
                    <a:pt x="6472" y="7144"/>
                    <a:pt x="6722" y="7221"/>
                    <a:pt x="6991" y="7240"/>
                  </a:cubicBezTo>
                  <a:cubicBezTo>
                    <a:pt x="7106" y="7279"/>
                    <a:pt x="7240" y="7279"/>
                    <a:pt x="7375" y="7279"/>
                  </a:cubicBezTo>
                  <a:lnTo>
                    <a:pt x="7567" y="7279"/>
                  </a:lnTo>
                  <a:cubicBezTo>
                    <a:pt x="7624" y="7279"/>
                    <a:pt x="7701" y="7240"/>
                    <a:pt x="7778" y="7240"/>
                  </a:cubicBezTo>
                  <a:lnTo>
                    <a:pt x="7797" y="7240"/>
                  </a:lnTo>
                  <a:cubicBezTo>
                    <a:pt x="8162" y="7701"/>
                    <a:pt x="8488" y="8162"/>
                    <a:pt x="8853" y="8642"/>
                  </a:cubicBezTo>
                  <a:cubicBezTo>
                    <a:pt x="9161" y="9065"/>
                    <a:pt x="9487" y="9526"/>
                    <a:pt x="9794" y="9987"/>
                  </a:cubicBezTo>
                  <a:lnTo>
                    <a:pt x="10370" y="10851"/>
                  </a:lnTo>
                  <a:lnTo>
                    <a:pt x="9641" y="10851"/>
                  </a:lnTo>
                  <a:cubicBezTo>
                    <a:pt x="9314" y="10851"/>
                    <a:pt x="8969" y="10832"/>
                    <a:pt x="8661" y="10793"/>
                  </a:cubicBezTo>
                  <a:cubicBezTo>
                    <a:pt x="8008" y="10736"/>
                    <a:pt x="7394" y="10601"/>
                    <a:pt x="6741" y="10467"/>
                  </a:cubicBezTo>
                  <a:cubicBezTo>
                    <a:pt x="6261" y="10351"/>
                    <a:pt x="5781" y="10179"/>
                    <a:pt x="5301" y="9987"/>
                  </a:cubicBezTo>
                  <a:cubicBezTo>
                    <a:pt x="4821" y="9795"/>
                    <a:pt x="4360" y="9583"/>
                    <a:pt x="3918" y="9314"/>
                  </a:cubicBezTo>
                  <a:cubicBezTo>
                    <a:pt x="3342" y="8969"/>
                    <a:pt x="2804" y="8623"/>
                    <a:pt x="2305" y="8181"/>
                  </a:cubicBezTo>
                  <a:lnTo>
                    <a:pt x="2286" y="8162"/>
                  </a:lnTo>
                  <a:cubicBezTo>
                    <a:pt x="2247" y="8162"/>
                    <a:pt x="2228" y="8162"/>
                    <a:pt x="2228" y="8181"/>
                  </a:cubicBezTo>
                  <a:cubicBezTo>
                    <a:pt x="2209" y="8201"/>
                    <a:pt x="2209" y="8258"/>
                    <a:pt x="2228" y="8277"/>
                  </a:cubicBezTo>
                  <a:cubicBezTo>
                    <a:pt x="2708" y="8681"/>
                    <a:pt x="3246" y="9065"/>
                    <a:pt x="3764" y="9391"/>
                  </a:cubicBezTo>
                  <a:cubicBezTo>
                    <a:pt x="4033" y="9545"/>
                    <a:pt x="4321" y="9699"/>
                    <a:pt x="4609" y="9833"/>
                  </a:cubicBezTo>
                  <a:cubicBezTo>
                    <a:pt x="4897" y="9987"/>
                    <a:pt x="5185" y="10121"/>
                    <a:pt x="5493" y="10255"/>
                  </a:cubicBezTo>
                  <a:cubicBezTo>
                    <a:pt x="6703" y="10736"/>
                    <a:pt x="7951" y="11043"/>
                    <a:pt x="9237" y="11158"/>
                  </a:cubicBezTo>
                  <a:cubicBezTo>
                    <a:pt x="9449" y="11177"/>
                    <a:pt x="9698" y="11216"/>
                    <a:pt x="9910" y="11216"/>
                  </a:cubicBezTo>
                  <a:cubicBezTo>
                    <a:pt x="10121" y="11216"/>
                    <a:pt x="10370" y="11216"/>
                    <a:pt x="10582" y="11177"/>
                  </a:cubicBezTo>
                  <a:cubicBezTo>
                    <a:pt x="10966" y="11811"/>
                    <a:pt x="11350" y="12425"/>
                    <a:pt x="11695" y="13059"/>
                  </a:cubicBezTo>
                  <a:cubicBezTo>
                    <a:pt x="11926" y="13462"/>
                    <a:pt x="12137" y="13904"/>
                    <a:pt x="12368" y="14327"/>
                  </a:cubicBezTo>
                  <a:lnTo>
                    <a:pt x="12272" y="14327"/>
                  </a:lnTo>
                  <a:cubicBezTo>
                    <a:pt x="12137" y="14327"/>
                    <a:pt x="12041" y="14346"/>
                    <a:pt x="11926" y="14346"/>
                  </a:cubicBezTo>
                  <a:cubicBezTo>
                    <a:pt x="11715" y="14384"/>
                    <a:pt x="11503" y="14384"/>
                    <a:pt x="11273" y="14384"/>
                  </a:cubicBezTo>
                  <a:cubicBezTo>
                    <a:pt x="10774" y="14384"/>
                    <a:pt x="10255" y="14327"/>
                    <a:pt x="9737" y="14288"/>
                  </a:cubicBezTo>
                  <a:cubicBezTo>
                    <a:pt x="9218" y="14211"/>
                    <a:pt x="8661" y="14115"/>
                    <a:pt x="8143" y="13962"/>
                  </a:cubicBezTo>
                  <a:cubicBezTo>
                    <a:pt x="6933" y="13654"/>
                    <a:pt x="5762" y="13194"/>
                    <a:pt x="4686" y="12579"/>
                  </a:cubicBezTo>
                  <a:cubicBezTo>
                    <a:pt x="4052" y="12214"/>
                    <a:pt x="3438" y="11792"/>
                    <a:pt x="2900" y="11312"/>
                  </a:cubicBezTo>
                  <a:lnTo>
                    <a:pt x="2881" y="11273"/>
                  </a:lnTo>
                  <a:cubicBezTo>
                    <a:pt x="2862" y="11273"/>
                    <a:pt x="2823" y="11273"/>
                    <a:pt x="2823" y="11312"/>
                  </a:cubicBezTo>
                  <a:cubicBezTo>
                    <a:pt x="2804" y="11331"/>
                    <a:pt x="2804" y="11369"/>
                    <a:pt x="2823" y="11408"/>
                  </a:cubicBezTo>
                  <a:cubicBezTo>
                    <a:pt x="3688" y="12176"/>
                    <a:pt x="4705" y="12790"/>
                    <a:pt x="5762" y="13290"/>
                  </a:cubicBezTo>
                  <a:cubicBezTo>
                    <a:pt x="6318" y="13558"/>
                    <a:pt x="6914" y="13808"/>
                    <a:pt x="7490" y="14000"/>
                  </a:cubicBezTo>
                  <a:cubicBezTo>
                    <a:pt x="7778" y="14096"/>
                    <a:pt x="8085" y="14192"/>
                    <a:pt x="8373" y="14250"/>
                  </a:cubicBezTo>
                  <a:cubicBezTo>
                    <a:pt x="8661" y="14327"/>
                    <a:pt x="8969" y="14403"/>
                    <a:pt x="9257" y="14480"/>
                  </a:cubicBezTo>
                  <a:cubicBezTo>
                    <a:pt x="9814" y="14595"/>
                    <a:pt x="10390" y="14672"/>
                    <a:pt x="10947" y="14711"/>
                  </a:cubicBezTo>
                  <a:cubicBezTo>
                    <a:pt x="11235" y="14730"/>
                    <a:pt x="11503" y="14730"/>
                    <a:pt x="11792" y="14730"/>
                  </a:cubicBezTo>
                  <a:cubicBezTo>
                    <a:pt x="11926" y="14730"/>
                    <a:pt x="12080" y="14730"/>
                    <a:pt x="12214" y="14711"/>
                  </a:cubicBezTo>
                  <a:cubicBezTo>
                    <a:pt x="12291" y="14711"/>
                    <a:pt x="12368" y="14711"/>
                    <a:pt x="12406" y="14691"/>
                  </a:cubicBezTo>
                  <a:cubicBezTo>
                    <a:pt x="12464" y="14691"/>
                    <a:pt x="12483" y="14691"/>
                    <a:pt x="12521" y="14672"/>
                  </a:cubicBezTo>
                  <a:cubicBezTo>
                    <a:pt x="12886" y="15402"/>
                    <a:pt x="13193" y="16151"/>
                    <a:pt x="13481" y="16919"/>
                  </a:cubicBezTo>
                  <a:cubicBezTo>
                    <a:pt x="13558" y="17130"/>
                    <a:pt x="13654" y="17380"/>
                    <a:pt x="13731" y="17610"/>
                  </a:cubicBezTo>
                  <a:cubicBezTo>
                    <a:pt x="13769" y="17745"/>
                    <a:pt x="13808" y="17860"/>
                    <a:pt x="13846" y="17956"/>
                  </a:cubicBezTo>
                  <a:lnTo>
                    <a:pt x="13654" y="17956"/>
                  </a:lnTo>
                  <a:cubicBezTo>
                    <a:pt x="13558" y="17956"/>
                    <a:pt x="13462" y="17975"/>
                    <a:pt x="13366" y="17975"/>
                  </a:cubicBezTo>
                  <a:cubicBezTo>
                    <a:pt x="13174" y="17995"/>
                    <a:pt x="12963" y="17995"/>
                    <a:pt x="12771" y="17995"/>
                  </a:cubicBezTo>
                  <a:cubicBezTo>
                    <a:pt x="11926" y="17995"/>
                    <a:pt x="11062" y="17879"/>
                    <a:pt x="10255" y="17668"/>
                  </a:cubicBezTo>
                  <a:cubicBezTo>
                    <a:pt x="8834" y="17303"/>
                    <a:pt x="7490" y="16708"/>
                    <a:pt x="6222" y="15978"/>
                  </a:cubicBezTo>
                  <a:cubicBezTo>
                    <a:pt x="5378" y="15498"/>
                    <a:pt x="4590" y="14980"/>
                    <a:pt x="3841" y="14403"/>
                  </a:cubicBezTo>
                  <a:lnTo>
                    <a:pt x="3784" y="14403"/>
                  </a:lnTo>
                  <a:cubicBezTo>
                    <a:pt x="3764" y="14403"/>
                    <a:pt x="3745" y="14403"/>
                    <a:pt x="3745" y="14423"/>
                  </a:cubicBezTo>
                  <a:cubicBezTo>
                    <a:pt x="3726" y="14442"/>
                    <a:pt x="3726" y="14499"/>
                    <a:pt x="3745" y="14519"/>
                  </a:cubicBezTo>
                  <a:cubicBezTo>
                    <a:pt x="4725" y="15287"/>
                    <a:pt x="5762" y="15978"/>
                    <a:pt x="6856" y="16554"/>
                  </a:cubicBezTo>
                  <a:cubicBezTo>
                    <a:pt x="7432" y="16881"/>
                    <a:pt x="8047" y="17169"/>
                    <a:pt x="8661" y="17418"/>
                  </a:cubicBezTo>
                  <a:lnTo>
                    <a:pt x="9602" y="17783"/>
                  </a:lnTo>
                  <a:lnTo>
                    <a:pt x="10543" y="18071"/>
                  </a:lnTo>
                  <a:cubicBezTo>
                    <a:pt x="11119" y="18225"/>
                    <a:pt x="11695" y="18340"/>
                    <a:pt x="12272" y="18379"/>
                  </a:cubicBezTo>
                  <a:cubicBezTo>
                    <a:pt x="12560" y="18417"/>
                    <a:pt x="12848" y="18417"/>
                    <a:pt x="13136" y="18417"/>
                  </a:cubicBezTo>
                  <a:cubicBezTo>
                    <a:pt x="13270" y="18417"/>
                    <a:pt x="13424" y="18417"/>
                    <a:pt x="13558" y="18379"/>
                  </a:cubicBezTo>
                  <a:cubicBezTo>
                    <a:pt x="13635" y="18379"/>
                    <a:pt x="13712" y="18359"/>
                    <a:pt x="13769" y="18359"/>
                  </a:cubicBezTo>
                  <a:cubicBezTo>
                    <a:pt x="13827" y="18359"/>
                    <a:pt x="13904" y="18340"/>
                    <a:pt x="13942" y="18340"/>
                  </a:cubicBezTo>
                  <a:cubicBezTo>
                    <a:pt x="14038" y="18628"/>
                    <a:pt x="14115" y="18916"/>
                    <a:pt x="14192" y="19204"/>
                  </a:cubicBezTo>
                  <a:cubicBezTo>
                    <a:pt x="14326" y="19761"/>
                    <a:pt x="14480" y="20299"/>
                    <a:pt x="14595" y="20856"/>
                  </a:cubicBezTo>
                  <a:lnTo>
                    <a:pt x="14576" y="20856"/>
                  </a:lnTo>
                  <a:cubicBezTo>
                    <a:pt x="14422" y="20913"/>
                    <a:pt x="14288" y="20933"/>
                    <a:pt x="14154" y="20952"/>
                  </a:cubicBezTo>
                  <a:lnTo>
                    <a:pt x="13731" y="21029"/>
                  </a:lnTo>
                  <a:cubicBezTo>
                    <a:pt x="13424" y="21067"/>
                    <a:pt x="13136" y="21105"/>
                    <a:pt x="12809" y="21105"/>
                  </a:cubicBezTo>
                  <a:cubicBezTo>
                    <a:pt x="12406" y="21105"/>
                    <a:pt x="11984" y="21067"/>
                    <a:pt x="11561" y="21009"/>
                  </a:cubicBezTo>
                  <a:cubicBezTo>
                    <a:pt x="11139" y="20933"/>
                    <a:pt x="10697" y="20856"/>
                    <a:pt x="10294" y="20741"/>
                  </a:cubicBezTo>
                  <a:cubicBezTo>
                    <a:pt x="9679" y="20568"/>
                    <a:pt x="9045" y="20376"/>
                    <a:pt x="8469" y="20145"/>
                  </a:cubicBezTo>
                  <a:lnTo>
                    <a:pt x="8450" y="20145"/>
                  </a:lnTo>
                  <a:cubicBezTo>
                    <a:pt x="8431" y="20145"/>
                    <a:pt x="8392" y="20165"/>
                    <a:pt x="8392" y="20184"/>
                  </a:cubicBezTo>
                  <a:cubicBezTo>
                    <a:pt x="8373" y="20203"/>
                    <a:pt x="8392" y="20261"/>
                    <a:pt x="8431" y="20261"/>
                  </a:cubicBezTo>
                  <a:cubicBezTo>
                    <a:pt x="8911" y="20453"/>
                    <a:pt x="9410" y="20645"/>
                    <a:pt x="9890" y="20817"/>
                  </a:cubicBezTo>
                  <a:cubicBezTo>
                    <a:pt x="10409" y="20971"/>
                    <a:pt x="10966" y="21125"/>
                    <a:pt x="11503" y="21240"/>
                  </a:cubicBezTo>
                  <a:cubicBezTo>
                    <a:pt x="12041" y="21336"/>
                    <a:pt x="12598" y="21413"/>
                    <a:pt x="13155" y="21413"/>
                  </a:cubicBezTo>
                  <a:cubicBezTo>
                    <a:pt x="13654" y="21413"/>
                    <a:pt x="14154" y="21394"/>
                    <a:pt x="14672" y="21240"/>
                  </a:cubicBezTo>
                  <a:cubicBezTo>
                    <a:pt x="14768" y="21682"/>
                    <a:pt x="14864" y="22123"/>
                    <a:pt x="14922" y="22584"/>
                  </a:cubicBezTo>
                  <a:lnTo>
                    <a:pt x="15075" y="23448"/>
                  </a:lnTo>
                  <a:cubicBezTo>
                    <a:pt x="15114" y="23736"/>
                    <a:pt x="15171" y="24024"/>
                    <a:pt x="15191" y="24313"/>
                  </a:cubicBezTo>
                  <a:cubicBezTo>
                    <a:pt x="15191" y="24409"/>
                    <a:pt x="15267" y="24505"/>
                    <a:pt x="15344" y="24562"/>
                  </a:cubicBezTo>
                  <a:cubicBezTo>
                    <a:pt x="15386" y="24590"/>
                    <a:pt x="15449" y="24608"/>
                    <a:pt x="15517" y="24608"/>
                  </a:cubicBezTo>
                  <a:cubicBezTo>
                    <a:pt x="15542" y="24608"/>
                    <a:pt x="15568" y="24606"/>
                    <a:pt x="15594" y="24601"/>
                  </a:cubicBezTo>
                  <a:cubicBezTo>
                    <a:pt x="15690" y="24581"/>
                    <a:pt x="15767" y="24524"/>
                    <a:pt x="15843" y="24466"/>
                  </a:cubicBezTo>
                  <a:cubicBezTo>
                    <a:pt x="15882" y="24389"/>
                    <a:pt x="15920" y="24293"/>
                    <a:pt x="15882" y="24197"/>
                  </a:cubicBezTo>
                  <a:lnTo>
                    <a:pt x="15824" y="23698"/>
                  </a:lnTo>
                  <a:cubicBezTo>
                    <a:pt x="15786" y="23506"/>
                    <a:pt x="15767" y="23333"/>
                    <a:pt x="15747" y="23141"/>
                  </a:cubicBezTo>
                  <a:cubicBezTo>
                    <a:pt x="15690" y="22776"/>
                    <a:pt x="15632" y="22411"/>
                    <a:pt x="15555" y="22085"/>
                  </a:cubicBezTo>
                  <a:cubicBezTo>
                    <a:pt x="15479" y="21720"/>
                    <a:pt x="15402" y="21355"/>
                    <a:pt x="15306" y="21029"/>
                  </a:cubicBezTo>
                  <a:lnTo>
                    <a:pt x="15498" y="20837"/>
                  </a:lnTo>
                  <a:cubicBezTo>
                    <a:pt x="15594" y="20741"/>
                    <a:pt x="15690" y="20645"/>
                    <a:pt x="15767" y="20529"/>
                  </a:cubicBezTo>
                  <a:cubicBezTo>
                    <a:pt x="15939" y="20337"/>
                    <a:pt x="16074" y="20145"/>
                    <a:pt x="16228" y="19915"/>
                  </a:cubicBezTo>
                  <a:cubicBezTo>
                    <a:pt x="16535" y="19492"/>
                    <a:pt x="16804" y="19032"/>
                    <a:pt x="17034" y="18551"/>
                  </a:cubicBezTo>
                  <a:cubicBezTo>
                    <a:pt x="17303" y="18052"/>
                    <a:pt x="17514" y="17553"/>
                    <a:pt x="17745" y="17034"/>
                  </a:cubicBezTo>
                  <a:cubicBezTo>
                    <a:pt x="17841" y="16785"/>
                    <a:pt x="17937" y="16516"/>
                    <a:pt x="18033" y="16228"/>
                  </a:cubicBezTo>
                  <a:cubicBezTo>
                    <a:pt x="18129" y="15959"/>
                    <a:pt x="18186" y="15671"/>
                    <a:pt x="18263" y="15402"/>
                  </a:cubicBezTo>
                  <a:cubicBezTo>
                    <a:pt x="18417" y="14884"/>
                    <a:pt x="18532" y="14346"/>
                    <a:pt x="18647" y="13827"/>
                  </a:cubicBezTo>
                  <a:cubicBezTo>
                    <a:pt x="18651" y="13804"/>
                    <a:pt x="18655" y="13781"/>
                    <a:pt x="18659" y="13758"/>
                  </a:cubicBezTo>
                  <a:lnTo>
                    <a:pt x="18659" y="13758"/>
                  </a:lnTo>
                  <a:cubicBezTo>
                    <a:pt x="18649" y="13807"/>
                    <a:pt x="18639" y="13856"/>
                    <a:pt x="18628" y="13904"/>
                  </a:cubicBezTo>
                  <a:lnTo>
                    <a:pt x="18628" y="13866"/>
                  </a:lnTo>
                  <a:cubicBezTo>
                    <a:pt x="18551" y="14211"/>
                    <a:pt x="18455" y="14576"/>
                    <a:pt x="18359" y="14903"/>
                  </a:cubicBezTo>
                  <a:cubicBezTo>
                    <a:pt x="18263" y="15248"/>
                    <a:pt x="18148" y="15575"/>
                    <a:pt x="18033" y="15921"/>
                  </a:cubicBezTo>
                  <a:cubicBezTo>
                    <a:pt x="17783" y="16573"/>
                    <a:pt x="17495" y="17207"/>
                    <a:pt x="17188" y="17841"/>
                  </a:cubicBezTo>
                  <a:cubicBezTo>
                    <a:pt x="16746" y="18628"/>
                    <a:pt x="16266" y="19377"/>
                    <a:pt x="15651" y="20049"/>
                  </a:cubicBezTo>
                  <a:cubicBezTo>
                    <a:pt x="15575" y="20107"/>
                    <a:pt x="15498" y="20222"/>
                    <a:pt x="15402" y="20280"/>
                  </a:cubicBezTo>
                  <a:lnTo>
                    <a:pt x="15344" y="20357"/>
                  </a:lnTo>
                  <a:cubicBezTo>
                    <a:pt x="15287" y="20184"/>
                    <a:pt x="15248" y="20011"/>
                    <a:pt x="15191" y="19819"/>
                  </a:cubicBezTo>
                  <a:cubicBezTo>
                    <a:pt x="15056" y="19243"/>
                    <a:pt x="14864" y="18705"/>
                    <a:pt x="14672" y="18148"/>
                  </a:cubicBezTo>
                  <a:cubicBezTo>
                    <a:pt x="14691" y="18148"/>
                    <a:pt x="14730" y="18129"/>
                    <a:pt x="14768" y="18091"/>
                  </a:cubicBezTo>
                  <a:cubicBezTo>
                    <a:pt x="14864" y="17975"/>
                    <a:pt x="14960" y="17879"/>
                    <a:pt x="15018" y="17764"/>
                  </a:cubicBezTo>
                  <a:cubicBezTo>
                    <a:pt x="15114" y="17649"/>
                    <a:pt x="15191" y="17514"/>
                    <a:pt x="15267" y="17380"/>
                  </a:cubicBezTo>
                  <a:cubicBezTo>
                    <a:pt x="15402" y="17130"/>
                    <a:pt x="15555" y="16881"/>
                    <a:pt x="15671" y="16612"/>
                  </a:cubicBezTo>
                  <a:cubicBezTo>
                    <a:pt x="15920" y="16074"/>
                    <a:pt x="16112" y="15498"/>
                    <a:pt x="16247" y="14960"/>
                  </a:cubicBezTo>
                  <a:cubicBezTo>
                    <a:pt x="16324" y="14672"/>
                    <a:pt x="16362" y="14384"/>
                    <a:pt x="16420" y="14096"/>
                  </a:cubicBezTo>
                  <a:cubicBezTo>
                    <a:pt x="16458" y="13808"/>
                    <a:pt x="16516" y="13482"/>
                    <a:pt x="16535" y="13194"/>
                  </a:cubicBezTo>
                  <a:cubicBezTo>
                    <a:pt x="16612" y="12598"/>
                    <a:pt x="16631" y="12003"/>
                    <a:pt x="16631" y="11408"/>
                  </a:cubicBezTo>
                  <a:cubicBezTo>
                    <a:pt x="16631" y="10351"/>
                    <a:pt x="16535" y="9314"/>
                    <a:pt x="16400" y="8277"/>
                  </a:cubicBezTo>
                  <a:cubicBezTo>
                    <a:pt x="16247" y="7298"/>
                    <a:pt x="16035" y="6319"/>
                    <a:pt x="15786" y="5359"/>
                  </a:cubicBezTo>
                  <a:cubicBezTo>
                    <a:pt x="15786" y="5320"/>
                    <a:pt x="15767" y="5301"/>
                    <a:pt x="15747" y="5301"/>
                  </a:cubicBezTo>
                  <a:lnTo>
                    <a:pt x="15728" y="5301"/>
                  </a:lnTo>
                  <a:cubicBezTo>
                    <a:pt x="15690" y="5301"/>
                    <a:pt x="15671" y="5359"/>
                    <a:pt x="15671" y="5378"/>
                  </a:cubicBezTo>
                  <a:cubicBezTo>
                    <a:pt x="15920" y="6261"/>
                    <a:pt x="16074" y="7202"/>
                    <a:pt x="16208" y="8105"/>
                  </a:cubicBezTo>
                  <a:cubicBezTo>
                    <a:pt x="16247" y="8527"/>
                    <a:pt x="16304" y="8911"/>
                    <a:pt x="16324" y="9314"/>
                  </a:cubicBezTo>
                  <a:cubicBezTo>
                    <a:pt x="16343" y="9718"/>
                    <a:pt x="16362" y="10121"/>
                    <a:pt x="16362" y="10544"/>
                  </a:cubicBezTo>
                  <a:cubicBezTo>
                    <a:pt x="16362" y="10947"/>
                    <a:pt x="16362" y="11350"/>
                    <a:pt x="16343" y="11753"/>
                  </a:cubicBezTo>
                  <a:cubicBezTo>
                    <a:pt x="16324" y="12195"/>
                    <a:pt x="16266" y="12598"/>
                    <a:pt x="16228" y="13002"/>
                  </a:cubicBezTo>
                  <a:lnTo>
                    <a:pt x="16228" y="12963"/>
                  </a:lnTo>
                  <a:cubicBezTo>
                    <a:pt x="16151" y="13462"/>
                    <a:pt x="16055" y="13962"/>
                    <a:pt x="15939" y="14442"/>
                  </a:cubicBezTo>
                  <a:cubicBezTo>
                    <a:pt x="15863" y="14691"/>
                    <a:pt x="15824" y="14922"/>
                    <a:pt x="15728" y="15152"/>
                  </a:cubicBezTo>
                  <a:cubicBezTo>
                    <a:pt x="15651" y="15383"/>
                    <a:pt x="15555" y="15594"/>
                    <a:pt x="15459" y="15824"/>
                  </a:cubicBezTo>
                  <a:lnTo>
                    <a:pt x="15459" y="15786"/>
                  </a:lnTo>
                  <a:cubicBezTo>
                    <a:pt x="15459" y="15786"/>
                    <a:pt x="15459" y="15824"/>
                    <a:pt x="15440" y="15824"/>
                  </a:cubicBezTo>
                  <a:cubicBezTo>
                    <a:pt x="15287" y="16151"/>
                    <a:pt x="15114" y="16458"/>
                    <a:pt x="14960" y="16804"/>
                  </a:cubicBezTo>
                  <a:cubicBezTo>
                    <a:pt x="14864" y="16977"/>
                    <a:pt x="14768" y="17111"/>
                    <a:pt x="14672" y="17284"/>
                  </a:cubicBezTo>
                  <a:cubicBezTo>
                    <a:pt x="14595" y="17399"/>
                    <a:pt x="14518" y="17495"/>
                    <a:pt x="14442" y="17610"/>
                  </a:cubicBezTo>
                  <a:cubicBezTo>
                    <a:pt x="14211" y="16977"/>
                    <a:pt x="13942" y="16324"/>
                    <a:pt x="13673" y="15671"/>
                  </a:cubicBezTo>
                  <a:cubicBezTo>
                    <a:pt x="13481" y="15210"/>
                    <a:pt x="13270" y="14788"/>
                    <a:pt x="13059" y="14346"/>
                  </a:cubicBezTo>
                  <a:cubicBezTo>
                    <a:pt x="13059" y="14327"/>
                    <a:pt x="13078" y="14307"/>
                    <a:pt x="13078" y="14307"/>
                  </a:cubicBezTo>
                  <a:cubicBezTo>
                    <a:pt x="13328" y="13654"/>
                    <a:pt x="13443" y="12963"/>
                    <a:pt x="13520" y="12272"/>
                  </a:cubicBezTo>
                  <a:cubicBezTo>
                    <a:pt x="13539" y="12099"/>
                    <a:pt x="13539" y="11926"/>
                    <a:pt x="13558" y="11753"/>
                  </a:cubicBezTo>
                  <a:cubicBezTo>
                    <a:pt x="13577" y="11600"/>
                    <a:pt x="13577" y="11408"/>
                    <a:pt x="13577" y="11235"/>
                  </a:cubicBezTo>
                  <a:cubicBezTo>
                    <a:pt x="13616" y="10870"/>
                    <a:pt x="13616" y="10544"/>
                    <a:pt x="13616" y="10179"/>
                  </a:cubicBezTo>
                  <a:cubicBezTo>
                    <a:pt x="13577" y="8777"/>
                    <a:pt x="13366" y="7375"/>
                    <a:pt x="13040" y="6031"/>
                  </a:cubicBezTo>
                  <a:cubicBezTo>
                    <a:pt x="12713" y="4725"/>
                    <a:pt x="12310" y="3457"/>
                    <a:pt x="11811" y="2209"/>
                  </a:cubicBezTo>
                  <a:cubicBezTo>
                    <a:pt x="11811" y="2190"/>
                    <a:pt x="11792" y="2152"/>
                    <a:pt x="11753" y="2152"/>
                  </a:cubicBezTo>
                  <a:lnTo>
                    <a:pt x="11734" y="2152"/>
                  </a:lnTo>
                  <a:cubicBezTo>
                    <a:pt x="11715" y="2152"/>
                    <a:pt x="11695" y="2209"/>
                    <a:pt x="11695" y="2228"/>
                  </a:cubicBezTo>
                  <a:cubicBezTo>
                    <a:pt x="12368" y="3976"/>
                    <a:pt x="12886" y="5800"/>
                    <a:pt x="13155" y="7682"/>
                  </a:cubicBezTo>
                  <a:cubicBezTo>
                    <a:pt x="13251" y="8393"/>
                    <a:pt x="13289" y="9103"/>
                    <a:pt x="13328" y="9814"/>
                  </a:cubicBezTo>
                  <a:cubicBezTo>
                    <a:pt x="13328" y="10179"/>
                    <a:pt x="13328" y="10505"/>
                    <a:pt x="13289" y="10870"/>
                  </a:cubicBezTo>
                  <a:cubicBezTo>
                    <a:pt x="13270" y="11216"/>
                    <a:pt x="13251" y="11561"/>
                    <a:pt x="13193" y="11907"/>
                  </a:cubicBezTo>
                  <a:cubicBezTo>
                    <a:pt x="13155" y="12291"/>
                    <a:pt x="13078" y="12675"/>
                    <a:pt x="12982" y="13040"/>
                  </a:cubicBezTo>
                  <a:lnTo>
                    <a:pt x="12771" y="13827"/>
                  </a:lnTo>
                  <a:cubicBezTo>
                    <a:pt x="12752" y="13808"/>
                    <a:pt x="12752" y="13751"/>
                    <a:pt x="12713" y="13731"/>
                  </a:cubicBezTo>
                  <a:cubicBezTo>
                    <a:pt x="12406" y="13174"/>
                    <a:pt x="12099" y="12617"/>
                    <a:pt x="11753" y="12080"/>
                  </a:cubicBezTo>
                  <a:cubicBezTo>
                    <a:pt x="11465" y="11600"/>
                    <a:pt x="11158" y="11120"/>
                    <a:pt x="10851" y="10659"/>
                  </a:cubicBezTo>
                  <a:cubicBezTo>
                    <a:pt x="10851" y="10640"/>
                    <a:pt x="10870" y="10640"/>
                    <a:pt x="10870" y="10601"/>
                  </a:cubicBezTo>
                  <a:cubicBezTo>
                    <a:pt x="10927" y="10294"/>
                    <a:pt x="10947" y="9967"/>
                    <a:pt x="10947" y="9641"/>
                  </a:cubicBezTo>
                  <a:cubicBezTo>
                    <a:pt x="10947" y="9314"/>
                    <a:pt x="10947" y="9007"/>
                    <a:pt x="10927" y="8662"/>
                  </a:cubicBezTo>
                  <a:cubicBezTo>
                    <a:pt x="10889" y="8335"/>
                    <a:pt x="10870" y="7989"/>
                    <a:pt x="10831" y="7682"/>
                  </a:cubicBezTo>
                  <a:cubicBezTo>
                    <a:pt x="10793" y="7509"/>
                    <a:pt x="10774" y="7375"/>
                    <a:pt x="10755" y="7202"/>
                  </a:cubicBezTo>
                  <a:cubicBezTo>
                    <a:pt x="10735" y="7029"/>
                    <a:pt x="10678" y="6856"/>
                    <a:pt x="10658" y="6664"/>
                  </a:cubicBezTo>
                  <a:cubicBezTo>
                    <a:pt x="10582" y="6338"/>
                    <a:pt x="10505" y="5992"/>
                    <a:pt x="10409" y="5666"/>
                  </a:cubicBezTo>
                  <a:cubicBezTo>
                    <a:pt x="10313" y="5320"/>
                    <a:pt x="10217" y="4994"/>
                    <a:pt x="10121" y="4686"/>
                  </a:cubicBezTo>
                  <a:cubicBezTo>
                    <a:pt x="9929" y="4033"/>
                    <a:pt x="9698" y="3400"/>
                    <a:pt x="9449" y="2766"/>
                  </a:cubicBezTo>
                  <a:cubicBezTo>
                    <a:pt x="9218" y="2152"/>
                    <a:pt x="8949" y="1556"/>
                    <a:pt x="8661" y="961"/>
                  </a:cubicBezTo>
                  <a:cubicBezTo>
                    <a:pt x="8661" y="942"/>
                    <a:pt x="8642" y="942"/>
                    <a:pt x="8623" y="942"/>
                  </a:cubicBezTo>
                  <a:lnTo>
                    <a:pt x="8585" y="942"/>
                  </a:lnTo>
                  <a:cubicBezTo>
                    <a:pt x="8565" y="961"/>
                    <a:pt x="8565" y="980"/>
                    <a:pt x="8565" y="999"/>
                  </a:cubicBezTo>
                  <a:cubicBezTo>
                    <a:pt x="8738" y="1364"/>
                    <a:pt x="8911" y="1748"/>
                    <a:pt x="9065" y="2132"/>
                  </a:cubicBezTo>
                  <a:cubicBezTo>
                    <a:pt x="9410" y="2920"/>
                    <a:pt x="9698" y="3726"/>
                    <a:pt x="9929" y="4533"/>
                  </a:cubicBezTo>
                  <a:cubicBezTo>
                    <a:pt x="10063" y="4974"/>
                    <a:pt x="10178" y="5378"/>
                    <a:pt x="10274" y="5800"/>
                  </a:cubicBezTo>
                  <a:cubicBezTo>
                    <a:pt x="10370" y="6242"/>
                    <a:pt x="10447" y="6664"/>
                    <a:pt x="10505" y="7106"/>
                  </a:cubicBezTo>
                  <a:cubicBezTo>
                    <a:pt x="10543" y="7375"/>
                    <a:pt x="10582" y="7663"/>
                    <a:pt x="10582" y="7913"/>
                  </a:cubicBezTo>
                  <a:cubicBezTo>
                    <a:pt x="10601" y="8201"/>
                    <a:pt x="10639" y="8489"/>
                    <a:pt x="10639" y="8777"/>
                  </a:cubicBezTo>
                  <a:cubicBezTo>
                    <a:pt x="10639" y="9257"/>
                    <a:pt x="10601" y="9718"/>
                    <a:pt x="10562" y="10179"/>
                  </a:cubicBezTo>
                  <a:lnTo>
                    <a:pt x="9698" y="8950"/>
                  </a:lnTo>
                  <a:cubicBezTo>
                    <a:pt x="9141" y="8201"/>
                    <a:pt x="8585" y="7471"/>
                    <a:pt x="7989" y="6760"/>
                  </a:cubicBezTo>
                  <a:cubicBezTo>
                    <a:pt x="7970" y="6511"/>
                    <a:pt x="7970" y="6242"/>
                    <a:pt x="7912" y="5992"/>
                  </a:cubicBezTo>
                  <a:cubicBezTo>
                    <a:pt x="7893" y="5704"/>
                    <a:pt x="7855" y="5455"/>
                    <a:pt x="7778" y="5166"/>
                  </a:cubicBezTo>
                  <a:cubicBezTo>
                    <a:pt x="7759" y="5032"/>
                    <a:pt x="7720" y="4898"/>
                    <a:pt x="7682" y="4782"/>
                  </a:cubicBezTo>
                  <a:cubicBezTo>
                    <a:pt x="7663" y="4629"/>
                    <a:pt x="7605" y="4494"/>
                    <a:pt x="7567" y="4341"/>
                  </a:cubicBezTo>
                  <a:cubicBezTo>
                    <a:pt x="7490" y="4072"/>
                    <a:pt x="7394" y="3822"/>
                    <a:pt x="7298" y="3553"/>
                  </a:cubicBezTo>
                  <a:cubicBezTo>
                    <a:pt x="7202" y="3285"/>
                    <a:pt x="7106" y="3054"/>
                    <a:pt x="6991" y="2785"/>
                  </a:cubicBezTo>
                  <a:cubicBezTo>
                    <a:pt x="6856" y="2516"/>
                    <a:pt x="6741" y="2286"/>
                    <a:pt x="6626" y="2036"/>
                  </a:cubicBezTo>
                  <a:cubicBezTo>
                    <a:pt x="6357" y="1537"/>
                    <a:pt x="6050" y="1057"/>
                    <a:pt x="5704" y="577"/>
                  </a:cubicBezTo>
                  <a:cubicBezTo>
                    <a:pt x="5685" y="558"/>
                    <a:pt x="5685" y="558"/>
                    <a:pt x="5666" y="558"/>
                  </a:cubicBezTo>
                  <a:lnTo>
                    <a:pt x="5646" y="558"/>
                  </a:lnTo>
                  <a:cubicBezTo>
                    <a:pt x="5608" y="577"/>
                    <a:pt x="5589" y="596"/>
                    <a:pt x="5608" y="615"/>
                  </a:cubicBezTo>
                  <a:cubicBezTo>
                    <a:pt x="6069" y="1268"/>
                    <a:pt x="6472" y="1959"/>
                    <a:pt x="6799" y="2708"/>
                  </a:cubicBezTo>
                  <a:lnTo>
                    <a:pt x="6799" y="2689"/>
                  </a:lnTo>
                  <a:cubicBezTo>
                    <a:pt x="6991" y="3112"/>
                    <a:pt x="7125" y="3553"/>
                    <a:pt x="7240" y="4014"/>
                  </a:cubicBezTo>
                  <a:cubicBezTo>
                    <a:pt x="7375" y="4456"/>
                    <a:pt x="7471" y="4936"/>
                    <a:pt x="7509" y="5416"/>
                  </a:cubicBezTo>
                  <a:lnTo>
                    <a:pt x="7509" y="5397"/>
                  </a:lnTo>
                  <a:cubicBezTo>
                    <a:pt x="7567" y="5704"/>
                    <a:pt x="7586" y="5992"/>
                    <a:pt x="7605" y="6319"/>
                  </a:cubicBezTo>
                  <a:cubicBezTo>
                    <a:pt x="7490" y="6165"/>
                    <a:pt x="7375" y="6031"/>
                    <a:pt x="7240" y="5896"/>
                  </a:cubicBezTo>
                  <a:cubicBezTo>
                    <a:pt x="6434" y="4994"/>
                    <a:pt x="5589" y="4129"/>
                    <a:pt x="4686" y="3304"/>
                  </a:cubicBezTo>
                  <a:lnTo>
                    <a:pt x="4705" y="3285"/>
                  </a:lnTo>
                  <a:lnTo>
                    <a:pt x="4705" y="3208"/>
                  </a:lnTo>
                  <a:cubicBezTo>
                    <a:pt x="4648" y="2900"/>
                    <a:pt x="4590" y="2612"/>
                    <a:pt x="4456" y="2324"/>
                  </a:cubicBezTo>
                  <a:cubicBezTo>
                    <a:pt x="4341" y="2036"/>
                    <a:pt x="4225" y="1748"/>
                    <a:pt x="4052" y="1479"/>
                  </a:cubicBezTo>
                  <a:cubicBezTo>
                    <a:pt x="3976" y="1345"/>
                    <a:pt x="3880" y="1230"/>
                    <a:pt x="3784" y="1076"/>
                  </a:cubicBezTo>
                  <a:cubicBezTo>
                    <a:pt x="3726" y="961"/>
                    <a:pt x="3630" y="846"/>
                    <a:pt x="3534" y="711"/>
                  </a:cubicBezTo>
                  <a:cubicBezTo>
                    <a:pt x="3342" y="481"/>
                    <a:pt x="3111" y="231"/>
                    <a:pt x="2881" y="20"/>
                  </a:cubicBezTo>
                  <a:cubicBezTo>
                    <a:pt x="2862" y="20"/>
                    <a:pt x="2862" y="1"/>
                    <a:pt x="2823"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1" name="Google Shape;591;p33"/>
            <p:cNvSpPr/>
            <p:nvPr/>
          </p:nvSpPr>
          <p:spPr>
            <a:xfrm>
              <a:off x="7470585" y="3871921"/>
              <a:ext cx="35166" cy="42887"/>
            </a:xfrm>
            <a:custGeom>
              <a:avLst/>
              <a:gdLst/>
              <a:ahLst/>
              <a:cxnLst/>
              <a:rect l="l" t="t" r="r" b="b"/>
              <a:pathLst>
                <a:path w="788" h="961" extrusionOk="0">
                  <a:moveTo>
                    <a:pt x="557" y="1"/>
                  </a:moveTo>
                  <a:cubicBezTo>
                    <a:pt x="519" y="1"/>
                    <a:pt x="481" y="20"/>
                    <a:pt x="461" y="20"/>
                  </a:cubicBezTo>
                  <a:cubicBezTo>
                    <a:pt x="385" y="39"/>
                    <a:pt x="327" y="97"/>
                    <a:pt x="289" y="135"/>
                  </a:cubicBezTo>
                  <a:cubicBezTo>
                    <a:pt x="231" y="193"/>
                    <a:pt x="193" y="231"/>
                    <a:pt x="173" y="308"/>
                  </a:cubicBezTo>
                  <a:cubicBezTo>
                    <a:pt x="96" y="423"/>
                    <a:pt x="39" y="538"/>
                    <a:pt x="20" y="692"/>
                  </a:cubicBezTo>
                  <a:cubicBezTo>
                    <a:pt x="0" y="807"/>
                    <a:pt x="77" y="922"/>
                    <a:pt x="193" y="961"/>
                  </a:cubicBezTo>
                  <a:cubicBezTo>
                    <a:pt x="231" y="961"/>
                    <a:pt x="308" y="961"/>
                    <a:pt x="365" y="922"/>
                  </a:cubicBezTo>
                  <a:lnTo>
                    <a:pt x="404" y="884"/>
                  </a:lnTo>
                  <a:cubicBezTo>
                    <a:pt x="500" y="865"/>
                    <a:pt x="596" y="788"/>
                    <a:pt x="673" y="692"/>
                  </a:cubicBezTo>
                  <a:cubicBezTo>
                    <a:pt x="711" y="615"/>
                    <a:pt x="749" y="538"/>
                    <a:pt x="769" y="442"/>
                  </a:cubicBezTo>
                  <a:cubicBezTo>
                    <a:pt x="788" y="346"/>
                    <a:pt x="769" y="250"/>
                    <a:pt x="749" y="154"/>
                  </a:cubicBezTo>
                  <a:cubicBezTo>
                    <a:pt x="711" y="116"/>
                    <a:pt x="692" y="58"/>
                    <a:pt x="653" y="39"/>
                  </a:cubicBezTo>
                  <a:cubicBezTo>
                    <a:pt x="615" y="20"/>
                    <a:pt x="596" y="1"/>
                    <a:pt x="557" y="1"/>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2" name="Google Shape;592;p33"/>
          <p:cNvGrpSpPr/>
          <p:nvPr/>
        </p:nvGrpSpPr>
        <p:grpSpPr>
          <a:xfrm>
            <a:off x="9934451" y="2227621"/>
            <a:ext cx="653637" cy="811748"/>
            <a:chOff x="7376250" y="1989890"/>
            <a:chExt cx="490228" cy="608811"/>
          </a:xfrm>
        </p:grpSpPr>
        <p:sp>
          <p:nvSpPr>
            <p:cNvPr id="593" name="Google Shape;593;p33"/>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4" name="Google Shape;594;p33"/>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5" name="Google Shape;595;p33"/>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CEBD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596" name="Google Shape;596;p33"/>
          <p:cNvSpPr/>
          <p:nvPr/>
        </p:nvSpPr>
        <p:spPr>
          <a:xfrm>
            <a:off x="16108609" y="4853678"/>
            <a:ext cx="93" cy="1868"/>
          </a:xfrm>
          <a:custGeom>
            <a:avLst/>
            <a:gdLst/>
            <a:ahLst/>
            <a:cxnLst/>
            <a:rect l="l" t="t" r="r" b="b"/>
            <a:pathLst>
              <a:path w="1" h="20" extrusionOk="0">
                <a:moveTo>
                  <a:pt x="1" y="1"/>
                </a:moveTo>
                <a:lnTo>
                  <a:pt x="1" y="20"/>
                </a:lnTo>
                <a:lnTo>
                  <a:pt x="1"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7" name="Google Shape;597;p33"/>
          <p:cNvSpPr/>
          <p:nvPr/>
        </p:nvSpPr>
        <p:spPr>
          <a:xfrm>
            <a:off x="18148675" y="4801638"/>
            <a:ext cx="37745" cy="37839"/>
          </a:xfrm>
          <a:custGeom>
            <a:avLst/>
            <a:gdLst/>
            <a:ahLst/>
            <a:cxnLst/>
            <a:rect l="l" t="t" r="r" b="b"/>
            <a:pathLst>
              <a:path w="404" h="405" extrusionOk="0">
                <a:moveTo>
                  <a:pt x="211" y="1"/>
                </a:moveTo>
                <a:cubicBezTo>
                  <a:pt x="77" y="1"/>
                  <a:pt x="0" y="97"/>
                  <a:pt x="0" y="193"/>
                </a:cubicBezTo>
                <a:cubicBezTo>
                  <a:pt x="0" y="289"/>
                  <a:pt x="58" y="404"/>
                  <a:pt x="192" y="404"/>
                </a:cubicBezTo>
                <a:cubicBezTo>
                  <a:pt x="307" y="404"/>
                  <a:pt x="404" y="346"/>
                  <a:pt x="404" y="231"/>
                </a:cubicBezTo>
                <a:cubicBezTo>
                  <a:pt x="404" y="135"/>
                  <a:pt x="327" y="1"/>
                  <a:pt x="21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8" name="Google Shape;598;p33"/>
          <p:cNvSpPr/>
          <p:nvPr/>
        </p:nvSpPr>
        <p:spPr>
          <a:xfrm>
            <a:off x="17983583" y="4871616"/>
            <a:ext cx="35971" cy="35971"/>
          </a:xfrm>
          <a:custGeom>
            <a:avLst/>
            <a:gdLst/>
            <a:ahLst/>
            <a:cxnLst/>
            <a:rect l="l" t="t" r="r" b="b"/>
            <a:pathLst>
              <a:path w="385" h="385" extrusionOk="0">
                <a:moveTo>
                  <a:pt x="193" y="1"/>
                </a:moveTo>
                <a:cubicBezTo>
                  <a:pt x="97" y="20"/>
                  <a:pt x="1" y="97"/>
                  <a:pt x="1" y="193"/>
                </a:cubicBezTo>
                <a:cubicBezTo>
                  <a:pt x="1" y="289"/>
                  <a:pt x="77" y="385"/>
                  <a:pt x="193" y="385"/>
                </a:cubicBezTo>
                <a:cubicBezTo>
                  <a:pt x="289" y="385"/>
                  <a:pt x="385" y="308"/>
                  <a:pt x="385" y="193"/>
                </a:cubicBezTo>
                <a:cubicBezTo>
                  <a:pt x="385" y="97"/>
                  <a:pt x="327" y="1"/>
                  <a:pt x="19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99" name="Google Shape;599;p33"/>
          <p:cNvGrpSpPr/>
          <p:nvPr/>
        </p:nvGrpSpPr>
        <p:grpSpPr>
          <a:xfrm>
            <a:off x="3190001" y="392672"/>
            <a:ext cx="893999" cy="584699"/>
            <a:chOff x="7555450" y="377766"/>
            <a:chExt cx="670499" cy="438524"/>
          </a:xfrm>
        </p:grpSpPr>
        <p:sp>
          <p:nvSpPr>
            <p:cNvPr id="600" name="Google Shape;600;p33"/>
            <p:cNvSpPr/>
            <p:nvPr/>
          </p:nvSpPr>
          <p:spPr>
            <a:xfrm>
              <a:off x="7555450" y="562549"/>
              <a:ext cx="279163" cy="253742"/>
            </a:xfrm>
            <a:custGeom>
              <a:avLst/>
              <a:gdLst/>
              <a:ahLst/>
              <a:cxnLst/>
              <a:rect l="l" t="t"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1" name="Google Shape;601;p33"/>
            <p:cNvSpPr/>
            <p:nvPr/>
          </p:nvSpPr>
          <p:spPr>
            <a:xfrm>
              <a:off x="8005393" y="377766"/>
              <a:ext cx="142767" cy="126240"/>
            </a:xfrm>
            <a:custGeom>
              <a:avLst/>
              <a:gdLst/>
              <a:ahLst/>
              <a:cxnLst/>
              <a:rect l="l" t="t"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2" name="Google Shape;602;p33"/>
            <p:cNvSpPr/>
            <p:nvPr/>
          </p:nvSpPr>
          <p:spPr>
            <a:xfrm>
              <a:off x="8139200" y="543433"/>
              <a:ext cx="86749" cy="71483"/>
            </a:xfrm>
            <a:custGeom>
              <a:avLst/>
              <a:gdLst/>
              <a:ahLst/>
              <a:cxnLst/>
              <a:rect l="l" t="t"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3" name="Google Shape;603;p33"/>
          <p:cNvGrpSpPr/>
          <p:nvPr/>
        </p:nvGrpSpPr>
        <p:grpSpPr>
          <a:xfrm rot="1385271">
            <a:off x="-786232" y="1111894"/>
            <a:ext cx="1937347" cy="2813039"/>
            <a:chOff x="-3687030" y="4918994"/>
            <a:chExt cx="1168792" cy="1697093"/>
          </a:xfrm>
        </p:grpSpPr>
        <p:sp>
          <p:nvSpPr>
            <p:cNvPr id="604" name="Google Shape;604;p33"/>
            <p:cNvSpPr/>
            <p:nvPr/>
          </p:nvSpPr>
          <p:spPr>
            <a:xfrm>
              <a:off x="-3166171" y="4918994"/>
              <a:ext cx="647933" cy="475738"/>
            </a:xfrm>
            <a:custGeom>
              <a:avLst/>
              <a:gdLst/>
              <a:ahLst/>
              <a:cxnLst/>
              <a:rect l="l" t="t" r="r" b="b"/>
              <a:pathLst>
                <a:path w="11849" h="8700" extrusionOk="0">
                  <a:moveTo>
                    <a:pt x="11791" y="0"/>
                  </a:moveTo>
                  <a:cubicBezTo>
                    <a:pt x="11753" y="0"/>
                    <a:pt x="11733" y="0"/>
                    <a:pt x="11733" y="39"/>
                  </a:cubicBezTo>
                  <a:cubicBezTo>
                    <a:pt x="11561" y="154"/>
                    <a:pt x="11349" y="250"/>
                    <a:pt x="11081" y="365"/>
                  </a:cubicBezTo>
                  <a:cubicBezTo>
                    <a:pt x="10543" y="634"/>
                    <a:pt x="9909" y="845"/>
                    <a:pt x="9160" y="1056"/>
                  </a:cubicBezTo>
                  <a:cubicBezTo>
                    <a:pt x="8642" y="1210"/>
                    <a:pt x="8104" y="1325"/>
                    <a:pt x="7586" y="1441"/>
                  </a:cubicBezTo>
                  <a:lnTo>
                    <a:pt x="7182" y="1537"/>
                  </a:lnTo>
                  <a:cubicBezTo>
                    <a:pt x="6568" y="1690"/>
                    <a:pt x="5876" y="1863"/>
                    <a:pt x="5185" y="2074"/>
                  </a:cubicBezTo>
                  <a:cubicBezTo>
                    <a:pt x="4494" y="2286"/>
                    <a:pt x="3937" y="2535"/>
                    <a:pt x="3457" y="2823"/>
                  </a:cubicBezTo>
                  <a:cubicBezTo>
                    <a:pt x="2996" y="3073"/>
                    <a:pt x="2535" y="3438"/>
                    <a:pt x="2132" y="3841"/>
                  </a:cubicBezTo>
                  <a:cubicBezTo>
                    <a:pt x="1748" y="4225"/>
                    <a:pt x="1383" y="4667"/>
                    <a:pt x="1095" y="5166"/>
                  </a:cubicBezTo>
                  <a:cubicBezTo>
                    <a:pt x="807" y="5627"/>
                    <a:pt x="576" y="6126"/>
                    <a:pt x="403" y="6664"/>
                  </a:cubicBezTo>
                  <a:cubicBezTo>
                    <a:pt x="231" y="7182"/>
                    <a:pt x="115" y="7720"/>
                    <a:pt x="96" y="8239"/>
                  </a:cubicBezTo>
                  <a:cubicBezTo>
                    <a:pt x="96" y="8315"/>
                    <a:pt x="96" y="8411"/>
                    <a:pt x="77" y="8469"/>
                  </a:cubicBezTo>
                  <a:cubicBezTo>
                    <a:pt x="19" y="8507"/>
                    <a:pt x="0" y="8584"/>
                    <a:pt x="19" y="8623"/>
                  </a:cubicBezTo>
                  <a:cubicBezTo>
                    <a:pt x="39" y="8642"/>
                    <a:pt x="77" y="8700"/>
                    <a:pt x="96" y="8700"/>
                  </a:cubicBezTo>
                  <a:lnTo>
                    <a:pt x="192" y="8700"/>
                  </a:lnTo>
                  <a:cubicBezTo>
                    <a:pt x="269" y="8661"/>
                    <a:pt x="327" y="8661"/>
                    <a:pt x="423" y="8642"/>
                  </a:cubicBezTo>
                  <a:cubicBezTo>
                    <a:pt x="519" y="8623"/>
                    <a:pt x="634" y="8604"/>
                    <a:pt x="749" y="8604"/>
                  </a:cubicBezTo>
                  <a:lnTo>
                    <a:pt x="903" y="8565"/>
                  </a:lnTo>
                  <a:cubicBezTo>
                    <a:pt x="1076" y="8546"/>
                    <a:pt x="1248" y="8507"/>
                    <a:pt x="1421" y="8469"/>
                  </a:cubicBezTo>
                  <a:cubicBezTo>
                    <a:pt x="1748" y="8431"/>
                    <a:pt x="2093" y="8354"/>
                    <a:pt x="2420" y="8315"/>
                  </a:cubicBezTo>
                  <a:cubicBezTo>
                    <a:pt x="2689" y="8258"/>
                    <a:pt x="2957" y="8239"/>
                    <a:pt x="3207" y="8181"/>
                  </a:cubicBezTo>
                  <a:cubicBezTo>
                    <a:pt x="3630" y="8123"/>
                    <a:pt x="4052" y="8066"/>
                    <a:pt x="4455" y="7989"/>
                  </a:cubicBezTo>
                  <a:cubicBezTo>
                    <a:pt x="5281" y="7855"/>
                    <a:pt x="5896" y="7701"/>
                    <a:pt x="6472" y="7547"/>
                  </a:cubicBezTo>
                  <a:cubicBezTo>
                    <a:pt x="6798" y="7451"/>
                    <a:pt x="7105" y="7317"/>
                    <a:pt x="7393" y="7182"/>
                  </a:cubicBezTo>
                  <a:cubicBezTo>
                    <a:pt x="7682" y="7067"/>
                    <a:pt x="7912" y="6914"/>
                    <a:pt x="8142" y="6779"/>
                  </a:cubicBezTo>
                  <a:cubicBezTo>
                    <a:pt x="8949" y="6241"/>
                    <a:pt x="9679" y="5473"/>
                    <a:pt x="10255" y="4494"/>
                  </a:cubicBezTo>
                  <a:cubicBezTo>
                    <a:pt x="10485" y="4052"/>
                    <a:pt x="10696" y="3611"/>
                    <a:pt x="10927" y="3092"/>
                  </a:cubicBezTo>
                  <a:cubicBezTo>
                    <a:pt x="11138" y="2593"/>
                    <a:pt x="11311" y="2074"/>
                    <a:pt x="11426" y="1633"/>
                  </a:cubicBezTo>
                  <a:cubicBezTo>
                    <a:pt x="11503" y="1441"/>
                    <a:pt x="11541" y="1249"/>
                    <a:pt x="11599" y="1056"/>
                  </a:cubicBezTo>
                  <a:lnTo>
                    <a:pt x="11637" y="884"/>
                  </a:lnTo>
                  <a:cubicBezTo>
                    <a:pt x="11695" y="768"/>
                    <a:pt x="11714" y="653"/>
                    <a:pt x="11733" y="500"/>
                  </a:cubicBezTo>
                  <a:lnTo>
                    <a:pt x="11753" y="442"/>
                  </a:lnTo>
                  <a:cubicBezTo>
                    <a:pt x="11791" y="346"/>
                    <a:pt x="11810" y="250"/>
                    <a:pt x="11830" y="116"/>
                  </a:cubicBezTo>
                  <a:cubicBezTo>
                    <a:pt x="11830" y="96"/>
                    <a:pt x="11830" y="77"/>
                    <a:pt x="11810" y="58"/>
                  </a:cubicBezTo>
                  <a:cubicBezTo>
                    <a:pt x="11849" y="0"/>
                    <a:pt x="11810" y="0"/>
                    <a:pt x="1179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5" name="Google Shape;605;p33"/>
            <p:cNvSpPr/>
            <p:nvPr/>
          </p:nvSpPr>
          <p:spPr>
            <a:xfrm>
              <a:off x="-3220800" y="5452452"/>
              <a:ext cx="559785" cy="382285"/>
            </a:xfrm>
            <a:custGeom>
              <a:avLst/>
              <a:gdLst/>
              <a:ahLst/>
              <a:cxnLst/>
              <a:rect l="l" t="t" r="r" b="b"/>
              <a:pathLst>
                <a:path w="10237" h="6991" extrusionOk="0">
                  <a:moveTo>
                    <a:pt x="10083" y="0"/>
                  </a:moveTo>
                  <a:lnTo>
                    <a:pt x="9641" y="173"/>
                  </a:lnTo>
                  <a:cubicBezTo>
                    <a:pt x="9449" y="250"/>
                    <a:pt x="9257" y="346"/>
                    <a:pt x="9065" y="423"/>
                  </a:cubicBezTo>
                  <a:lnTo>
                    <a:pt x="8777" y="538"/>
                  </a:lnTo>
                  <a:lnTo>
                    <a:pt x="8066" y="826"/>
                  </a:lnTo>
                  <a:cubicBezTo>
                    <a:pt x="7260" y="1152"/>
                    <a:pt x="6588" y="1402"/>
                    <a:pt x="5973" y="1575"/>
                  </a:cubicBezTo>
                  <a:cubicBezTo>
                    <a:pt x="5800" y="1613"/>
                    <a:pt x="5666" y="1671"/>
                    <a:pt x="5493" y="1690"/>
                  </a:cubicBezTo>
                  <a:cubicBezTo>
                    <a:pt x="5339" y="1728"/>
                    <a:pt x="5205" y="1767"/>
                    <a:pt x="5090" y="1805"/>
                  </a:cubicBezTo>
                  <a:cubicBezTo>
                    <a:pt x="4840" y="1882"/>
                    <a:pt x="4571" y="1978"/>
                    <a:pt x="4322" y="2055"/>
                  </a:cubicBezTo>
                  <a:cubicBezTo>
                    <a:pt x="3784" y="2247"/>
                    <a:pt x="3304" y="2458"/>
                    <a:pt x="2843" y="2727"/>
                  </a:cubicBezTo>
                  <a:cubicBezTo>
                    <a:pt x="2075" y="3150"/>
                    <a:pt x="1441" y="3687"/>
                    <a:pt x="961" y="4302"/>
                  </a:cubicBezTo>
                  <a:cubicBezTo>
                    <a:pt x="711" y="4609"/>
                    <a:pt x="500" y="4974"/>
                    <a:pt x="327" y="5358"/>
                  </a:cubicBezTo>
                  <a:cubicBezTo>
                    <a:pt x="154" y="5761"/>
                    <a:pt x="39" y="6203"/>
                    <a:pt x="1" y="6664"/>
                  </a:cubicBezTo>
                  <a:cubicBezTo>
                    <a:pt x="1" y="6702"/>
                    <a:pt x="1" y="6760"/>
                    <a:pt x="39" y="6779"/>
                  </a:cubicBezTo>
                  <a:cubicBezTo>
                    <a:pt x="58" y="6856"/>
                    <a:pt x="116" y="6894"/>
                    <a:pt x="193" y="6894"/>
                  </a:cubicBezTo>
                  <a:cubicBezTo>
                    <a:pt x="442" y="6875"/>
                    <a:pt x="711" y="6856"/>
                    <a:pt x="999" y="6856"/>
                  </a:cubicBezTo>
                  <a:cubicBezTo>
                    <a:pt x="1191" y="6856"/>
                    <a:pt x="1364" y="6856"/>
                    <a:pt x="1556" y="6875"/>
                  </a:cubicBezTo>
                  <a:lnTo>
                    <a:pt x="1575" y="6875"/>
                  </a:lnTo>
                  <a:cubicBezTo>
                    <a:pt x="1787" y="6894"/>
                    <a:pt x="2036" y="6894"/>
                    <a:pt x="2248" y="6913"/>
                  </a:cubicBezTo>
                  <a:cubicBezTo>
                    <a:pt x="2689" y="6933"/>
                    <a:pt x="3112" y="6990"/>
                    <a:pt x="3553" y="6990"/>
                  </a:cubicBezTo>
                  <a:lnTo>
                    <a:pt x="3592" y="6990"/>
                  </a:lnTo>
                  <a:cubicBezTo>
                    <a:pt x="4322" y="6990"/>
                    <a:pt x="4994" y="6875"/>
                    <a:pt x="5570" y="6645"/>
                  </a:cubicBezTo>
                  <a:cubicBezTo>
                    <a:pt x="6088" y="6453"/>
                    <a:pt x="6626" y="6145"/>
                    <a:pt x="7068" y="5742"/>
                  </a:cubicBezTo>
                  <a:cubicBezTo>
                    <a:pt x="7490" y="5377"/>
                    <a:pt x="7836" y="4974"/>
                    <a:pt x="8201" y="4475"/>
                  </a:cubicBezTo>
                  <a:cubicBezTo>
                    <a:pt x="8642" y="3860"/>
                    <a:pt x="9046" y="3169"/>
                    <a:pt x="9430" y="2305"/>
                  </a:cubicBezTo>
                  <a:cubicBezTo>
                    <a:pt x="9603" y="1978"/>
                    <a:pt x="9737" y="1594"/>
                    <a:pt x="9891" y="1210"/>
                  </a:cubicBezTo>
                  <a:cubicBezTo>
                    <a:pt x="9948" y="1018"/>
                    <a:pt x="10025" y="845"/>
                    <a:pt x="10083" y="653"/>
                  </a:cubicBezTo>
                  <a:cubicBezTo>
                    <a:pt x="10121" y="480"/>
                    <a:pt x="10198" y="327"/>
                    <a:pt x="10236" y="135"/>
                  </a:cubicBezTo>
                  <a:cubicBezTo>
                    <a:pt x="10236" y="96"/>
                    <a:pt x="10236" y="58"/>
                    <a:pt x="10217" y="19"/>
                  </a:cubicBezTo>
                  <a:cubicBezTo>
                    <a:pt x="10198" y="0"/>
                    <a:pt x="10140" y="0"/>
                    <a:pt x="10121"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6" name="Google Shape;606;p33"/>
            <p:cNvSpPr/>
            <p:nvPr/>
          </p:nvSpPr>
          <p:spPr>
            <a:xfrm>
              <a:off x="-3625074" y="4964129"/>
              <a:ext cx="381246" cy="769766"/>
            </a:xfrm>
            <a:custGeom>
              <a:avLst/>
              <a:gdLst/>
              <a:ahLst/>
              <a:cxnLst/>
              <a:rect l="l" t="t" r="r" b="b"/>
              <a:pathLst>
                <a:path w="6972" h="14077" extrusionOk="0">
                  <a:moveTo>
                    <a:pt x="1825" y="0"/>
                  </a:moveTo>
                  <a:cubicBezTo>
                    <a:pt x="1594" y="231"/>
                    <a:pt x="1479" y="519"/>
                    <a:pt x="1345" y="769"/>
                  </a:cubicBezTo>
                  <a:lnTo>
                    <a:pt x="1306" y="826"/>
                  </a:lnTo>
                  <a:cubicBezTo>
                    <a:pt x="1172" y="1114"/>
                    <a:pt x="1057" y="1421"/>
                    <a:pt x="922" y="1729"/>
                  </a:cubicBezTo>
                  <a:cubicBezTo>
                    <a:pt x="673" y="2382"/>
                    <a:pt x="442" y="3035"/>
                    <a:pt x="308" y="3630"/>
                  </a:cubicBezTo>
                  <a:cubicBezTo>
                    <a:pt x="135" y="4283"/>
                    <a:pt x="39" y="4955"/>
                    <a:pt x="20" y="5569"/>
                  </a:cubicBezTo>
                  <a:cubicBezTo>
                    <a:pt x="0" y="6222"/>
                    <a:pt x="39" y="6875"/>
                    <a:pt x="192" y="7490"/>
                  </a:cubicBezTo>
                  <a:cubicBezTo>
                    <a:pt x="327" y="8124"/>
                    <a:pt x="577" y="8700"/>
                    <a:pt x="903" y="9276"/>
                  </a:cubicBezTo>
                  <a:cubicBezTo>
                    <a:pt x="1210" y="9775"/>
                    <a:pt x="1633" y="10255"/>
                    <a:pt x="2132" y="10716"/>
                  </a:cubicBezTo>
                  <a:cubicBezTo>
                    <a:pt x="2555" y="11100"/>
                    <a:pt x="3035" y="11465"/>
                    <a:pt x="3649" y="11849"/>
                  </a:cubicBezTo>
                  <a:cubicBezTo>
                    <a:pt x="3880" y="11983"/>
                    <a:pt x="4148" y="12137"/>
                    <a:pt x="4436" y="12291"/>
                  </a:cubicBezTo>
                  <a:cubicBezTo>
                    <a:pt x="4648" y="12425"/>
                    <a:pt x="4917" y="12560"/>
                    <a:pt x="5185" y="12752"/>
                  </a:cubicBezTo>
                  <a:cubicBezTo>
                    <a:pt x="5531" y="13001"/>
                    <a:pt x="5800" y="13213"/>
                    <a:pt x="6011" y="13481"/>
                  </a:cubicBezTo>
                  <a:cubicBezTo>
                    <a:pt x="6107" y="13597"/>
                    <a:pt x="6203" y="13712"/>
                    <a:pt x="6280" y="13827"/>
                  </a:cubicBezTo>
                  <a:lnTo>
                    <a:pt x="6280" y="13865"/>
                  </a:lnTo>
                  <a:cubicBezTo>
                    <a:pt x="6280" y="13904"/>
                    <a:pt x="6280" y="13923"/>
                    <a:pt x="6299" y="13981"/>
                  </a:cubicBezTo>
                  <a:cubicBezTo>
                    <a:pt x="6338" y="14000"/>
                    <a:pt x="6357" y="14019"/>
                    <a:pt x="6395" y="14057"/>
                  </a:cubicBezTo>
                  <a:cubicBezTo>
                    <a:pt x="6395" y="14077"/>
                    <a:pt x="6434" y="14077"/>
                    <a:pt x="6453" y="14077"/>
                  </a:cubicBezTo>
                  <a:cubicBezTo>
                    <a:pt x="6491" y="14077"/>
                    <a:pt x="6530" y="14057"/>
                    <a:pt x="6530" y="14019"/>
                  </a:cubicBezTo>
                  <a:cubicBezTo>
                    <a:pt x="6568" y="14000"/>
                    <a:pt x="6568" y="13961"/>
                    <a:pt x="6568" y="13904"/>
                  </a:cubicBezTo>
                  <a:cubicBezTo>
                    <a:pt x="6568" y="13693"/>
                    <a:pt x="6587" y="13481"/>
                    <a:pt x="6626" y="13193"/>
                  </a:cubicBezTo>
                  <a:cubicBezTo>
                    <a:pt x="6664" y="12732"/>
                    <a:pt x="6722" y="12252"/>
                    <a:pt x="6760" y="11791"/>
                  </a:cubicBezTo>
                  <a:cubicBezTo>
                    <a:pt x="6798" y="11484"/>
                    <a:pt x="6837" y="11177"/>
                    <a:pt x="6856" y="10850"/>
                  </a:cubicBezTo>
                  <a:cubicBezTo>
                    <a:pt x="6895" y="10428"/>
                    <a:pt x="6933" y="10044"/>
                    <a:pt x="6952" y="9679"/>
                  </a:cubicBezTo>
                  <a:cubicBezTo>
                    <a:pt x="6971" y="9257"/>
                    <a:pt x="6971" y="8930"/>
                    <a:pt x="6952" y="8623"/>
                  </a:cubicBezTo>
                  <a:cubicBezTo>
                    <a:pt x="6933" y="7989"/>
                    <a:pt x="6779" y="7375"/>
                    <a:pt x="6587" y="6741"/>
                  </a:cubicBezTo>
                  <a:cubicBezTo>
                    <a:pt x="6395" y="6165"/>
                    <a:pt x="6107" y="5627"/>
                    <a:pt x="5761" y="5051"/>
                  </a:cubicBezTo>
                  <a:cubicBezTo>
                    <a:pt x="5473" y="4609"/>
                    <a:pt x="5109" y="4187"/>
                    <a:pt x="4667" y="3726"/>
                  </a:cubicBezTo>
                  <a:lnTo>
                    <a:pt x="4264" y="3323"/>
                  </a:lnTo>
                  <a:lnTo>
                    <a:pt x="4187" y="3246"/>
                  </a:lnTo>
                  <a:lnTo>
                    <a:pt x="3937" y="2977"/>
                  </a:lnTo>
                  <a:cubicBezTo>
                    <a:pt x="3764" y="2804"/>
                    <a:pt x="3591" y="2651"/>
                    <a:pt x="3457" y="2478"/>
                  </a:cubicBezTo>
                  <a:cubicBezTo>
                    <a:pt x="3380" y="2401"/>
                    <a:pt x="3323" y="2324"/>
                    <a:pt x="3284" y="2266"/>
                  </a:cubicBezTo>
                  <a:lnTo>
                    <a:pt x="3207" y="2190"/>
                  </a:lnTo>
                  <a:cubicBezTo>
                    <a:pt x="3073" y="1998"/>
                    <a:pt x="2900" y="1806"/>
                    <a:pt x="2785" y="1614"/>
                  </a:cubicBezTo>
                  <a:cubicBezTo>
                    <a:pt x="2708" y="1498"/>
                    <a:pt x="2612" y="1402"/>
                    <a:pt x="2535" y="1287"/>
                  </a:cubicBezTo>
                  <a:cubicBezTo>
                    <a:pt x="2458" y="1210"/>
                    <a:pt x="2420" y="1114"/>
                    <a:pt x="2362" y="1018"/>
                  </a:cubicBezTo>
                  <a:cubicBezTo>
                    <a:pt x="2228" y="826"/>
                    <a:pt x="2113" y="596"/>
                    <a:pt x="2017" y="384"/>
                  </a:cubicBezTo>
                  <a:cubicBezTo>
                    <a:pt x="1978" y="327"/>
                    <a:pt x="1959" y="269"/>
                    <a:pt x="1921" y="192"/>
                  </a:cubicBezTo>
                  <a:cubicBezTo>
                    <a:pt x="1882" y="173"/>
                    <a:pt x="1882" y="154"/>
                    <a:pt x="1863" y="96"/>
                  </a:cubicBezTo>
                  <a:cubicBezTo>
                    <a:pt x="1844" y="77"/>
                    <a:pt x="1844" y="39"/>
                    <a:pt x="1825"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7" name="Google Shape;607;p33"/>
            <p:cNvSpPr/>
            <p:nvPr/>
          </p:nvSpPr>
          <p:spPr>
            <a:xfrm>
              <a:off x="-3687030" y="5748562"/>
              <a:ext cx="378075" cy="428492"/>
            </a:xfrm>
            <a:custGeom>
              <a:avLst/>
              <a:gdLst/>
              <a:ahLst/>
              <a:cxnLst/>
              <a:rect l="l" t="t" r="r" b="b"/>
              <a:pathLst>
                <a:path w="6914" h="7836" extrusionOk="0">
                  <a:moveTo>
                    <a:pt x="116" y="1"/>
                  </a:moveTo>
                  <a:cubicBezTo>
                    <a:pt x="39" y="20"/>
                    <a:pt x="0" y="97"/>
                    <a:pt x="0" y="154"/>
                  </a:cubicBezTo>
                  <a:cubicBezTo>
                    <a:pt x="20" y="442"/>
                    <a:pt x="39" y="692"/>
                    <a:pt x="77" y="922"/>
                  </a:cubicBezTo>
                  <a:cubicBezTo>
                    <a:pt x="116" y="1191"/>
                    <a:pt x="173" y="1479"/>
                    <a:pt x="231" y="1748"/>
                  </a:cubicBezTo>
                  <a:cubicBezTo>
                    <a:pt x="384" y="2305"/>
                    <a:pt x="577" y="2823"/>
                    <a:pt x="807" y="3361"/>
                  </a:cubicBezTo>
                  <a:cubicBezTo>
                    <a:pt x="1076" y="3880"/>
                    <a:pt x="1364" y="4379"/>
                    <a:pt x="1710" y="4821"/>
                  </a:cubicBezTo>
                  <a:cubicBezTo>
                    <a:pt x="2055" y="5282"/>
                    <a:pt x="2439" y="5627"/>
                    <a:pt x="2881" y="5915"/>
                  </a:cubicBezTo>
                  <a:cubicBezTo>
                    <a:pt x="3054" y="6050"/>
                    <a:pt x="3246" y="6146"/>
                    <a:pt x="3399" y="6242"/>
                  </a:cubicBezTo>
                  <a:cubicBezTo>
                    <a:pt x="3591" y="6338"/>
                    <a:pt x="3784" y="6376"/>
                    <a:pt x="3976" y="6453"/>
                  </a:cubicBezTo>
                  <a:cubicBezTo>
                    <a:pt x="4148" y="6491"/>
                    <a:pt x="4321" y="6549"/>
                    <a:pt x="4513" y="6626"/>
                  </a:cubicBezTo>
                  <a:lnTo>
                    <a:pt x="5224" y="6837"/>
                  </a:lnTo>
                  <a:cubicBezTo>
                    <a:pt x="5569" y="6952"/>
                    <a:pt x="5838" y="7067"/>
                    <a:pt x="6050" y="7221"/>
                  </a:cubicBezTo>
                  <a:cubicBezTo>
                    <a:pt x="6184" y="7317"/>
                    <a:pt x="6318" y="7413"/>
                    <a:pt x="6414" y="7528"/>
                  </a:cubicBezTo>
                  <a:cubicBezTo>
                    <a:pt x="6453" y="7605"/>
                    <a:pt x="6510" y="7644"/>
                    <a:pt x="6530" y="7701"/>
                  </a:cubicBezTo>
                  <a:cubicBezTo>
                    <a:pt x="6530" y="7740"/>
                    <a:pt x="6530" y="7778"/>
                    <a:pt x="6549" y="7797"/>
                  </a:cubicBezTo>
                  <a:cubicBezTo>
                    <a:pt x="6568" y="7816"/>
                    <a:pt x="6587" y="7836"/>
                    <a:pt x="6626" y="7836"/>
                  </a:cubicBezTo>
                  <a:lnTo>
                    <a:pt x="6664" y="7836"/>
                  </a:lnTo>
                  <a:cubicBezTo>
                    <a:pt x="6702" y="7836"/>
                    <a:pt x="6702" y="7836"/>
                    <a:pt x="6722" y="7816"/>
                  </a:cubicBezTo>
                  <a:cubicBezTo>
                    <a:pt x="6741" y="7816"/>
                    <a:pt x="6741" y="7797"/>
                    <a:pt x="6741" y="7778"/>
                  </a:cubicBezTo>
                  <a:cubicBezTo>
                    <a:pt x="6760" y="7740"/>
                    <a:pt x="6760" y="7720"/>
                    <a:pt x="6760" y="7682"/>
                  </a:cubicBezTo>
                  <a:lnTo>
                    <a:pt x="6760" y="7624"/>
                  </a:lnTo>
                  <a:lnTo>
                    <a:pt x="6760" y="7586"/>
                  </a:lnTo>
                  <a:cubicBezTo>
                    <a:pt x="6760" y="7452"/>
                    <a:pt x="6779" y="7317"/>
                    <a:pt x="6818" y="7202"/>
                  </a:cubicBezTo>
                  <a:lnTo>
                    <a:pt x="6837" y="7048"/>
                  </a:lnTo>
                  <a:cubicBezTo>
                    <a:pt x="6856" y="6875"/>
                    <a:pt x="6875" y="6683"/>
                    <a:pt x="6875" y="6530"/>
                  </a:cubicBezTo>
                  <a:cubicBezTo>
                    <a:pt x="6914" y="6184"/>
                    <a:pt x="6914" y="5819"/>
                    <a:pt x="6875" y="5493"/>
                  </a:cubicBezTo>
                  <a:cubicBezTo>
                    <a:pt x="6856" y="5147"/>
                    <a:pt x="6818" y="4821"/>
                    <a:pt x="6741" y="4475"/>
                  </a:cubicBezTo>
                  <a:cubicBezTo>
                    <a:pt x="6664" y="4168"/>
                    <a:pt x="6549" y="3841"/>
                    <a:pt x="6395" y="3515"/>
                  </a:cubicBezTo>
                  <a:cubicBezTo>
                    <a:pt x="6261" y="3208"/>
                    <a:pt x="6088" y="2900"/>
                    <a:pt x="5896" y="2631"/>
                  </a:cubicBezTo>
                  <a:cubicBezTo>
                    <a:pt x="5723" y="2401"/>
                    <a:pt x="5531" y="2171"/>
                    <a:pt x="5320" y="2017"/>
                  </a:cubicBezTo>
                  <a:cubicBezTo>
                    <a:pt x="5109" y="1844"/>
                    <a:pt x="4859" y="1690"/>
                    <a:pt x="4609" y="1594"/>
                  </a:cubicBezTo>
                  <a:cubicBezTo>
                    <a:pt x="4456" y="1556"/>
                    <a:pt x="4321" y="1498"/>
                    <a:pt x="4187" y="1479"/>
                  </a:cubicBezTo>
                  <a:cubicBezTo>
                    <a:pt x="4072" y="1460"/>
                    <a:pt x="3956" y="1441"/>
                    <a:pt x="3803" y="1441"/>
                  </a:cubicBezTo>
                  <a:lnTo>
                    <a:pt x="3649" y="1441"/>
                  </a:lnTo>
                  <a:cubicBezTo>
                    <a:pt x="3015" y="1364"/>
                    <a:pt x="2362" y="1268"/>
                    <a:pt x="1767" y="1076"/>
                  </a:cubicBezTo>
                  <a:cubicBezTo>
                    <a:pt x="1460" y="961"/>
                    <a:pt x="1191" y="826"/>
                    <a:pt x="922" y="634"/>
                  </a:cubicBezTo>
                  <a:cubicBezTo>
                    <a:pt x="807" y="538"/>
                    <a:pt x="692" y="481"/>
                    <a:pt x="596" y="385"/>
                  </a:cubicBezTo>
                  <a:lnTo>
                    <a:pt x="231" y="20"/>
                  </a:lnTo>
                  <a:cubicBezTo>
                    <a:pt x="231" y="20"/>
                    <a:pt x="212" y="1"/>
                    <a:pt x="173"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3"/>
            <p:cNvSpPr/>
            <p:nvPr/>
          </p:nvSpPr>
          <p:spPr>
            <a:xfrm>
              <a:off x="-3649244" y="4987205"/>
              <a:ext cx="1059637" cy="1628882"/>
            </a:xfrm>
            <a:custGeom>
              <a:avLst/>
              <a:gdLst/>
              <a:ahLst/>
              <a:cxnLst/>
              <a:rect l="l" t="t" r="r" b="b"/>
              <a:pathLst>
                <a:path w="19378" h="29788" extrusionOk="0">
                  <a:moveTo>
                    <a:pt x="19300" y="1"/>
                  </a:moveTo>
                  <a:cubicBezTo>
                    <a:pt x="19281" y="1"/>
                    <a:pt x="19281" y="1"/>
                    <a:pt x="19262" y="20"/>
                  </a:cubicBezTo>
                  <a:cubicBezTo>
                    <a:pt x="19127" y="135"/>
                    <a:pt x="19031" y="251"/>
                    <a:pt x="18916" y="385"/>
                  </a:cubicBezTo>
                  <a:cubicBezTo>
                    <a:pt x="18033" y="1211"/>
                    <a:pt x="16996" y="1864"/>
                    <a:pt x="15940" y="2459"/>
                  </a:cubicBezTo>
                  <a:cubicBezTo>
                    <a:pt x="15268" y="2843"/>
                    <a:pt x="14576" y="3189"/>
                    <a:pt x="13885" y="3554"/>
                  </a:cubicBezTo>
                  <a:cubicBezTo>
                    <a:pt x="13213" y="3899"/>
                    <a:pt x="12541" y="4264"/>
                    <a:pt x="11888" y="4667"/>
                  </a:cubicBezTo>
                  <a:cubicBezTo>
                    <a:pt x="11254" y="5051"/>
                    <a:pt x="10659" y="5512"/>
                    <a:pt x="10102" y="6012"/>
                  </a:cubicBezTo>
                  <a:cubicBezTo>
                    <a:pt x="9852" y="6261"/>
                    <a:pt x="9583" y="6530"/>
                    <a:pt x="9334" y="6780"/>
                  </a:cubicBezTo>
                  <a:cubicBezTo>
                    <a:pt x="9103" y="7049"/>
                    <a:pt x="8892" y="7317"/>
                    <a:pt x="8700" y="7606"/>
                  </a:cubicBezTo>
                  <a:cubicBezTo>
                    <a:pt x="8277" y="8201"/>
                    <a:pt x="7932" y="8854"/>
                    <a:pt x="7644" y="9507"/>
                  </a:cubicBezTo>
                  <a:cubicBezTo>
                    <a:pt x="7298" y="10275"/>
                    <a:pt x="7068" y="11062"/>
                    <a:pt x="6837" y="11850"/>
                  </a:cubicBezTo>
                  <a:cubicBezTo>
                    <a:pt x="6818" y="11965"/>
                    <a:pt x="6799" y="12099"/>
                    <a:pt x="6741" y="12214"/>
                  </a:cubicBezTo>
                  <a:cubicBezTo>
                    <a:pt x="6722" y="12003"/>
                    <a:pt x="6684" y="11754"/>
                    <a:pt x="6645" y="11542"/>
                  </a:cubicBezTo>
                  <a:cubicBezTo>
                    <a:pt x="6588" y="11177"/>
                    <a:pt x="6511" y="10851"/>
                    <a:pt x="6415" y="10486"/>
                  </a:cubicBezTo>
                  <a:cubicBezTo>
                    <a:pt x="6357" y="10313"/>
                    <a:pt x="6319" y="10140"/>
                    <a:pt x="6242" y="9987"/>
                  </a:cubicBezTo>
                  <a:cubicBezTo>
                    <a:pt x="6165" y="9795"/>
                    <a:pt x="6107" y="9622"/>
                    <a:pt x="6031" y="9449"/>
                  </a:cubicBezTo>
                  <a:cubicBezTo>
                    <a:pt x="5493" y="8297"/>
                    <a:pt x="4821" y="7241"/>
                    <a:pt x="4206" y="6146"/>
                  </a:cubicBezTo>
                  <a:cubicBezTo>
                    <a:pt x="4033" y="5877"/>
                    <a:pt x="3899" y="5608"/>
                    <a:pt x="3745" y="5340"/>
                  </a:cubicBezTo>
                  <a:lnTo>
                    <a:pt x="3745" y="5378"/>
                  </a:lnTo>
                  <a:cubicBezTo>
                    <a:pt x="3477" y="4917"/>
                    <a:pt x="3246" y="4437"/>
                    <a:pt x="3035" y="3957"/>
                  </a:cubicBezTo>
                  <a:cubicBezTo>
                    <a:pt x="2804" y="3458"/>
                    <a:pt x="2612" y="2920"/>
                    <a:pt x="2478" y="2401"/>
                  </a:cubicBezTo>
                  <a:lnTo>
                    <a:pt x="2478" y="2421"/>
                  </a:lnTo>
                  <a:cubicBezTo>
                    <a:pt x="2363" y="1960"/>
                    <a:pt x="2286" y="1499"/>
                    <a:pt x="2228" y="1057"/>
                  </a:cubicBezTo>
                  <a:cubicBezTo>
                    <a:pt x="2228" y="1019"/>
                    <a:pt x="2209" y="999"/>
                    <a:pt x="2190" y="999"/>
                  </a:cubicBezTo>
                  <a:cubicBezTo>
                    <a:pt x="2171" y="999"/>
                    <a:pt x="2132" y="1019"/>
                    <a:pt x="2132" y="1076"/>
                  </a:cubicBezTo>
                  <a:cubicBezTo>
                    <a:pt x="2190" y="1652"/>
                    <a:pt x="2305" y="2209"/>
                    <a:pt x="2459" y="2728"/>
                  </a:cubicBezTo>
                  <a:cubicBezTo>
                    <a:pt x="2593" y="3266"/>
                    <a:pt x="2785" y="3765"/>
                    <a:pt x="3035" y="4264"/>
                  </a:cubicBezTo>
                  <a:cubicBezTo>
                    <a:pt x="3457" y="5243"/>
                    <a:pt x="4014" y="6165"/>
                    <a:pt x="4533" y="7106"/>
                  </a:cubicBezTo>
                  <a:cubicBezTo>
                    <a:pt x="4821" y="7625"/>
                    <a:pt x="5109" y="8162"/>
                    <a:pt x="5378" y="8681"/>
                  </a:cubicBezTo>
                  <a:cubicBezTo>
                    <a:pt x="5531" y="8969"/>
                    <a:pt x="5647" y="9257"/>
                    <a:pt x="5762" y="9545"/>
                  </a:cubicBezTo>
                  <a:cubicBezTo>
                    <a:pt x="5839" y="9718"/>
                    <a:pt x="5877" y="9891"/>
                    <a:pt x="5954" y="10044"/>
                  </a:cubicBezTo>
                  <a:cubicBezTo>
                    <a:pt x="6011" y="10198"/>
                    <a:pt x="6050" y="10352"/>
                    <a:pt x="6107" y="10524"/>
                  </a:cubicBezTo>
                  <a:cubicBezTo>
                    <a:pt x="6223" y="11024"/>
                    <a:pt x="6319" y="11561"/>
                    <a:pt x="6396" y="12061"/>
                  </a:cubicBezTo>
                  <a:cubicBezTo>
                    <a:pt x="6415" y="12330"/>
                    <a:pt x="6434" y="12618"/>
                    <a:pt x="6453" y="12887"/>
                  </a:cubicBezTo>
                  <a:cubicBezTo>
                    <a:pt x="6492" y="13059"/>
                    <a:pt x="6492" y="13251"/>
                    <a:pt x="6511" y="13405"/>
                  </a:cubicBezTo>
                  <a:cubicBezTo>
                    <a:pt x="6242" y="14711"/>
                    <a:pt x="6069" y="15998"/>
                    <a:pt x="5954" y="17323"/>
                  </a:cubicBezTo>
                  <a:cubicBezTo>
                    <a:pt x="5877" y="18110"/>
                    <a:pt x="5819" y="18878"/>
                    <a:pt x="5762" y="19685"/>
                  </a:cubicBezTo>
                  <a:cubicBezTo>
                    <a:pt x="5743" y="19627"/>
                    <a:pt x="5723" y="19550"/>
                    <a:pt x="5685" y="19512"/>
                  </a:cubicBezTo>
                  <a:cubicBezTo>
                    <a:pt x="5551" y="19205"/>
                    <a:pt x="5378" y="18916"/>
                    <a:pt x="5205" y="18628"/>
                  </a:cubicBezTo>
                  <a:cubicBezTo>
                    <a:pt x="5013" y="18360"/>
                    <a:pt x="4821" y="18091"/>
                    <a:pt x="4590" y="17860"/>
                  </a:cubicBezTo>
                  <a:cubicBezTo>
                    <a:pt x="4379" y="17630"/>
                    <a:pt x="4149" y="17476"/>
                    <a:pt x="3918" y="17303"/>
                  </a:cubicBezTo>
                  <a:cubicBezTo>
                    <a:pt x="3707" y="17150"/>
                    <a:pt x="3477" y="17035"/>
                    <a:pt x="3265" y="16919"/>
                  </a:cubicBezTo>
                  <a:cubicBezTo>
                    <a:pt x="2785" y="16670"/>
                    <a:pt x="2305" y="16516"/>
                    <a:pt x="1825" y="16286"/>
                  </a:cubicBezTo>
                  <a:cubicBezTo>
                    <a:pt x="1652" y="16228"/>
                    <a:pt x="1518" y="16151"/>
                    <a:pt x="1345" y="16055"/>
                  </a:cubicBezTo>
                  <a:cubicBezTo>
                    <a:pt x="1211" y="15978"/>
                    <a:pt x="1057" y="15882"/>
                    <a:pt x="923" y="15786"/>
                  </a:cubicBezTo>
                  <a:cubicBezTo>
                    <a:pt x="730" y="15652"/>
                    <a:pt x="538" y="15498"/>
                    <a:pt x="385" y="15306"/>
                  </a:cubicBezTo>
                  <a:cubicBezTo>
                    <a:pt x="270" y="15172"/>
                    <a:pt x="174" y="15018"/>
                    <a:pt x="97" y="14884"/>
                  </a:cubicBezTo>
                  <a:cubicBezTo>
                    <a:pt x="97" y="14845"/>
                    <a:pt x="78" y="14845"/>
                    <a:pt x="58" y="14845"/>
                  </a:cubicBezTo>
                  <a:lnTo>
                    <a:pt x="20" y="14845"/>
                  </a:lnTo>
                  <a:cubicBezTo>
                    <a:pt x="1" y="14884"/>
                    <a:pt x="1" y="14903"/>
                    <a:pt x="1" y="14922"/>
                  </a:cubicBezTo>
                  <a:cubicBezTo>
                    <a:pt x="78" y="15076"/>
                    <a:pt x="174" y="15210"/>
                    <a:pt x="270" y="15364"/>
                  </a:cubicBezTo>
                  <a:cubicBezTo>
                    <a:pt x="366" y="15498"/>
                    <a:pt x="481" y="15613"/>
                    <a:pt x="596" y="15748"/>
                  </a:cubicBezTo>
                  <a:cubicBezTo>
                    <a:pt x="865" y="15978"/>
                    <a:pt x="1172" y="16190"/>
                    <a:pt x="1499" y="16362"/>
                  </a:cubicBezTo>
                  <a:cubicBezTo>
                    <a:pt x="1633" y="16458"/>
                    <a:pt x="1806" y="16535"/>
                    <a:pt x="1940" y="16631"/>
                  </a:cubicBezTo>
                  <a:cubicBezTo>
                    <a:pt x="2113" y="16727"/>
                    <a:pt x="2286" y="16804"/>
                    <a:pt x="2459" y="16900"/>
                  </a:cubicBezTo>
                  <a:cubicBezTo>
                    <a:pt x="2766" y="17054"/>
                    <a:pt x="3073" y="17227"/>
                    <a:pt x="3381" y="17419"/>
                  </a:cubicBezTo>
                  <a:cubicBezTo>
                    <a:pt x="3515" y="17495"/>
                    <a:pt x="3630" y="17591"/>
                    <a:pt x="3726" y="17687"/>
                  </a:cubicBezTo>
                  <a:cubicBezTo>
                    <a:pt x="3841" y="17783"/>
                    <a:pt x="3937" y="17899"/>
                    <a:pt x="4033" y="17995"/>
                  </a:cubicBezTo>
                  <a:cubicBezTo>
                    <a:pt x="4226" y="18206"/>
                    <a:pt x="4398" y="18456"/>
                    <a:pt x="4533" y="18724"/>
                  </a:cubicBezTo>
                  <a:cubicBezTo>
                    <a:pt x="4706" y="18974"/>
                    <a:pt x="4859" y="19243"/>
                    <a:pt x="4974" y="19531"/>
                  </a:cubicBezTo>
                  <a:cubicBezTo>
                    <a:pt x="5109" y="19819"/>
                    <a:pt x="5243" y="20107"/>
                    <a:pt x="5339" y="20414"/>
                  </a:cubicBezTo>
                  <a:cubicBezTo>
                    <a:pt x="5397" y="20587"/>
                    <a:pt x="5455" y="20760"/>
                    <a:pt x="5493" y="20933"/>
                  </a:cubicBezTo>
                  <a:cubicBezTo>
                    <a:pt x="5551" y="21067"/>
                    <a:pt x="5570" y="21183"/>
                    <a:pt x="5627" y="21336"/>
                  </a:cubicBezTo>
                  <a:cubicBezTo>
                    <a:pt x="5570" y="21835"/>
                    <a:pt x="5551" y="22335"/>
                    <a:pt x="5493" y="22853"/>
                  </a:cubicBezTo>
                  <a:cubicBezTo>
                    <a:pt x="5301" y="24678"/>
                    <a:pt x="4994" y="26502"/>
                    <a:pt x="4514" y="28288"/>
                  </a:cubicBezTo>
                  <a:cubicBezTo>
                    <a:pt x="4514" y="28326"/>
                    <a:pt x="4494" y="28365"/>
                    <a:pt x="4494" y="28384"/>
                  </a:cubicBezTo>
                  <a:cubicBezTo>
                    <a:pt x="4398" y="28710"/>
                    <a:pt x="4322" y="29018"/>
                    <a:pt x="4226" y="29306"/>
                  </a:cubicBezTo>
                  <a:lnTo>
                    <a:pt x="4206" y="29402"/>
                  </a:lnTo>
                  <a:cubicBezTo>
                    <a:pt x="4206" y="29478"/>
                    <a:pt x="4206" y="29517"/>
                    <a:pt x="4226" y="29574"/>
                  </a:cubicBezTo>
                  <a:cubicBezTo>
                    <a:pt x="4245" y="29671"/>
                    <a:pt x="4322" y="29709"/>
                    <a:pt x="4418" y="29767"/>
                  </a:cubicBezTo>
                  <a:cubicBezTo>
                    <a:pt x="4460" y="29781"/>
                    <a:pt x="4505" y="29788"/>
                    <a:pt x="4549" y="29788"/>
                  </a:cubicBezTo>
                  <a:cubicBezTo>
                    <a:pt x="4686" y="29788"/>
                    <a:pt x="4820" y="29719"/>
                    <a:pt x="4878" y="29574"/>
                  </a:cubicBezTo>
                  <a:cubicBezTo>
                    <a:pt x="5051" y="29133"/>
                    <a:pt x="5167" y="28710"/>
                    <a:pt x="5282" y="28249"/>
                  </a:cubicBezTo>
                  <a:cubicBezTo>
                    <a:pt x="5397" y="27789"/>
                    <a:pt x="5531" y="27328"/>
                    <a:pt x="5627" y="26848"/>
                  </a:cubicBezTo>
                  <a:cubicBezTo>
                    <a:pt x="5819" y="25945"/>
                    <a:pt x="5973" y="25023"/>
                    <a:pt x="6069" y="24121"/>
                  </a:cubicBezTo>
                  <a:cubicBezTo>
                    <a:pt x="6203" y="23199"/>
                    <a:pt x="6261" y="22277"/>
                    <a:pt x="6338" y="21355"/>
                  </a:cubicBezTo>
                  <a:cubicBezTo>
                    <a:pt x="6396" y="20683"/>
                    <a:pt x="6434" y="20030"/>
                    <a:pt x="6492" y="19358"/>
                  </a:cubicBezTo>
                  <a:cubicBezTo>
                    <a:pt x="6530" y="19224"/>
                    <a:pt x="6549" y="19089"/>
                    <a:pt x="6607" y="18955"/>
                  </a:cubicBezTo>
                  <a:cubicBezTo>
                    <a:pt x="6645" y="18782"/>
                    <a:pt x="6703" y="18648"/>
                    <a:pt x="6741" y="18475"/>
                  </a:cubicBezTo>
                  <a:cubicBezTo>
                    <a:pt x="6837" y="18129"/>
                    <a:pt x="6933" y="17822"/>
                    <a:pt x="7029" y="17495"/>
                  </a:cubicBezTo>
                  <a:cubicBezTo>
                    <a:pt x="7221" y="16862"/>
                    <a:pt x="7490" y="16247"/>
                    <a:pt x="7836" y="15690"/>
                  </a:cubicBezTo>
                  <a:cubicBezTo>
                    <a:pt x="8085" y="15268"/>
                    <a:pt x="8412" y="14845"/>
                    <a:pt x="8758" y="14519"/>
                  </a:cubicBezTo>
                  <a:cubicBezTo>
                    <a:pt x="9103" y="14212"/>
                    <a:pt x="9468" y="13885"/>
                    <a:pt x="9852" y="13635"/>
                  </a:cubicBezTo>
                  <a:cubicBezTo>
                    <a:pt x="10236" y="13328"/>
                    <a:pt x="10640" y="13098"/>
                    <a:pt x="11062" y="12848"/>
                  </a:cubicBezTo>
                  <a:cubicBezTo>
                    <a:pt x="11600" y="12560"/>
                    <a:pt x="12157" y="12272"/>
                    <a:pt x="12694" y="12022"/>
                  </a:cubicBezTo>
                  <a:cubicBezTo>
                    <a:pt x="13270" y="11754"/>
                    <a:pt x="13827" y="11485"/>
                    <a:pt x="14384" y="11197"/>
                  </a:cubicBezTo>
                  <a:cubicBezTo>
                    <a:pt x="15479" y="10640"/>
                    <a:pt x="16573" y="10006"/>
                    <a:pt x="17495" y="9161"/>
                  </a:cubicBezTo>
                  <a:cubicBezTo>
                    <a:pt x="17534" y="9142"/>
                    <a:pt x="17553" y="9084"/>
                    <a:pt x="17534" y="9065"/>
                  </a:cubicBezTo>
                  <a:cubicBezTo>
                    <a:pt x="17495" y="9046"/>
                    <a:pt x="17495" y="9046"/>
                    <a:pt x="17476" y="9046"/>
                  </a:cubicBezTo>
                  <a:cubicBezTo>
                    <a:pt x="17457" y="9046"/>
                    <a:pt x="17457" y="9046"/>
                    <a:pt x="17438" y="9065"/>
                  </a:cubicBezTo>
                  <a:cubicBezTo>
                    <a:pt x="16861" y="9584"/>
                    <a:pt x="16189" y="10025"/>
                    <a:pt x="15479" y="10428"/>
                  </a:cubicBezTo>
                  <a:cubicBezTo>
                    <a:pt x="14403" y="11024"/>
                    <a:pt x="13251" y="11504"/>
                    <a:pt x="12118" y="12022"/>
                  </a:cubicBezTo>
                  <a:cubicBezTo>
                    <a:pt x="11004" y="12522"/>
                    <a:pt x="9871" y="13098"/>
                    <a:pt x="8892" y="13847"/>
                  </a:cubicBezTo>
                  <a:cubicBezTo>
                    <a:pt x="8450" y="14154"/>
                    <a:pt x="8066" y="14519"/>
                    <a:pt x="7701" y="14922"/>
                  </a:cubicBezTo>
                  <a:cubicBezTo>
                    <a:pt x="7375" y="15325"/>
                    <a:pt x="7087" y="15786"/>
                    <a:pt x="6876" y="16266"/>
                  </a:cubicBezTo>
                  <a:cubicBezTo>
                    <a:pt x="6818" y="16343"/>
                    <a:pt x="6799" y="16439"/>
                    <a:pt x="6780" y="16497"/>
                  </a:cubicBezTo>
                  <a:cubicBezTo>
                    <a:pt x="6972" y="14845"/>
                    <a:pt x="7221" y="13213"/>
                    <a:pt x="7682" y="11600"/>
                  </a:cubicBezTo>
                  <a:cubicBezTo>
                    <a:pt x="7874" y="10966"/>
                    <a:pt x="8066" y="10313"/>
                    <a:pt x="8335" y="9680"/>
                  </a:cubicBezTo>
                  <a:cubicBezTo>
                    <a:pt x="8450" y="9391"/>
                    <a:pt x="8566" y="9103"/>
                    <a:pt x="8719" y="8815"/>
                  </a:cubicBezTo>
                  <a:lnTo>
                    <a:pt x="9142" y="8028"/>
                  </a:lnTo>
                  <a:cubicBezTo>
                    <a:pt x="9372" y="7663"/>
                    <a:pt x="9603" y="7337"/>
                    <a:pt x="9852" y="7029"/>
                  </a:cubicBezTo>
                  <a:cubicBezTo>
                    <a:pt x="9967" y="6857"/>
                    <a:pt x="10102" y="6684"/>
                    <a:pt x="10255" y="6549"/>
                  </a:cubicBezTo>
                  <a:cubicBezTo>
                    <a:pt x="10390" y="6396"/>
                    <a:pt x="10544" y="6223"/>
                    <a:pt x="10678" y="6088"/>
                  </a:cubicBezTo>
                  <a:cubicBezTo>
                    <a:pt x="11216" y="5551"/>
                    <a:pt x="11811" y="5128"/>
                    <a:pt x="12445" y="4725"/>
                  </a:cubicBezTo>
                  <a:cubicBezTo>
                    <a:pt x="13078" y="4283"/>
                    <a:pt x="13750" y="3899"/>
                    <a:pt x="14403" y="3534"/>
                  </a:cubicBezTo>
                  <a:cubicBezTo>
                    <a:pt x="15076" y="3150"/>
                    <a:pt x="15767" y="2766"/>
                    <a:pt x="16420" y="2363"/>
                  </a:cubicBezTo>
                  <a:cubicBezTo>
                    <a:pt x="17073" y="1960"/>
                    <a:pt x="17726" y="1518"/>
                    <a:pt x="18321" y="1038"/>
                  </a:cubicBezTo>
                  <a:cubicBezTo>
                    <a:pt x="18698" y="736"/>
                    <a:pt x="19019" y="417"/>
                    <a:pt x="19358" y="60"/>
                  </a:cubicBezTo>
                  <a:lnTo>
                    <a:pt x="19358" y="60"/>
                  </a:lnTo>
                  <a:cubicBezTo>
                    <a:pt x="19361" y="63"/>
                    <a:pt x="19365" y="64"/>
                    <a:pt x="19367" y="64"/>
                  </a:cubicBezTo>
                  <a:cubicBezTo>
                    <a:pt x="19373" y="64"/>
                    <a:pt x="19377" y="58"/>
                    <a:pt x="19377" y="39"/>
                  </a:cubicBezTo>
                  <a:lnTo>
                    <a:pt x="19377" y="39"/>
                  </a:lnTo>
                  <a:cubicBezTo>
                    <a:pt x="19371" y="46"/>
                    <a:pt x="19364" y="53"/>
                    <a:pt x="19358" y="60"/>
                  </a:cubicBezTo>
                  <a:lnTo>
                    <a:pt x="19358" y="60"/>
                  </a:lnTo>
                  <a:cubicBezTo>
                    <a:pt x="19345" y="51"/>
                    <a:pt x="19330" y="30"/>
                    <a:pt x="19320" y="20"/>
                  </a:cubicBezTo>
                  <a:lnTo>
                    <a:pt x="19300" y="1"/>
                  </a:ln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9" name="Google Shape;609;p33"/>
            <p:cNvSpPr/>
            <p:nvPr/>
          </p:nvSpPr>
          <p:spPr>
            <a:xfrm>
              <a:off x="-2808105" y="5305408"/>
              <a:ext cx="15803" cy="15803"/>
            </a:xfrm>
            <a:custGeom>
              <a:avLst/>
              <a:gdLst/>
              <a:ahLst/>
              <a:cxnLst/>
              <a:rect l="l" t="t" r="r" b="b"/>
              <a:pathLst>
                <a:path w="289" h="289" extrusionOk="0">
                  <a:moveTo>
                    <a:pt x="154" y="1"/>
                  </a:moveTo>
                  <a:cubicBezTo>
                    <a:pt x="78" y="1"/>
                    <a:pt x="1" y="77"/>
                    <a:pt x="1" y="154"/>
                  </a:cubicBezTo>
                  <a:cubicBezTo>
                    <a:pt x="1" y="231"/>
                    <a:pt x="78" y="289"/>
                    <a:pt x="154" y="289"/>
                  </a:cubicBezTo>
                  <a:cubicBezTo>
                    <a:pt x="250" y="289"/>
                    <a:pt x="289" y="231"/>
                    <a:pt x="289" y="154"/>
                  </a:cubicBezTo>
                  <a:cubicBezTo>
                    <a:pt x="289" y="77"/>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0" name="Google Shape;610;p33"/>
            <p:cNvSpPr/>
            <p:nvPr/>
          </p:nvSpPr>
          <p:spPr>
            <a:xfrm>
              <a:off x="-2854312" y="5251873"/>
              <a:ext cx="24224" cy="24170"/>
            </a:xfrm>
            <a:custGeom>
              <a:avLst/>
              <a:gdLst/>
              <a:ahLst/>
              <a:cxnLst/>
              <a:rect l="l" t="t" r="r" b="b"/>
              <a:pathLst>
                <a:path w="443" h="442" extrusionOk="0">
                  <a:moveTo>
                    <a:pt x="231" y="0"/>
                  </a:moveTo>
                  <a:cubicBezTo>
                    <a:pt x="97" y="0"/>
                    <a:pt x="1" y="96"/>
                    <a:pt x="1" y="211"/>
                  </a:cubicBezTo>
                  <a:cubicBezTo>
                    <a:pt x="1" y="346"/>
                    <a:pt x="97" y="442"/>
                    <a:pt x="231" y="442"/>
                  </a:cubicBezTo>
                  <a:cubicBezTo>
                    <a:pt x="347" y="442"/>
                    <a:pt x="443" y="346"/>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3"/>
            <p:cNvSpPr/>
            <p:nvPr/>
          </p:nvSpPr>
          <p:spPr>
            <a:xfrm>
              <a:off x="-3587288" y="5180292"/>
              <a:ext cx="23185" cy="24388"/>
            </a:xfrm>
            <a:custGeom>
              <a:avLst/>
              <a:gdLst/>
              <a:ahLst/>
              <a:cxnLst/>
              <a:rect l="l" t="t" r="r" b="b"/>
              <a:pathLst>
                <a:path w="424" h="446" extrusionOk="0">
                  <a:moveTo>
                    <a:pt x="187" y="1"/>
                  </a:moveTo>
                  <a:cubicBezTo>
                    <a:pt x="97" y="1"/>
                    <a:pt x="1" y="93"/>
                    <a:pt x="1" y="234"/>
                  </a:cubicBezTo>
                  <a:cubicBezTo>
                    <a:pt x="1" y="349"/>
                    <a:pt x="97" y="445"/>
                    <a:pt x="212" y="445"/>
                  </a:cubicBezTo>
                  <a:cubicBezTo>
                    <a:pt x="327" y="445"/>
                    <a:pt x="423" y="349"/>
                    <a:pt x="423" y="234"/>
                  </a:cubicBezTo>
                  <a:cubicBezTo>
                    <a:pt x="423" y="119"/>
                    <a:pt x="327" y="3"/>
                    <a:pt x="212" y="3"/>
                  </a:cubicBezTo>
                  <a:cubicBezTo>
                    <a:pt x="204" y="2"/>
                    <a:pt x="196" y="1"/>
                    <a:pt x="18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2" name="Google Shape;612;p33"/>
            <p:cNvSpPr/>
            <p:nvPr/>
          </p:nvSpPr>
          <p:spPr>
            <a:xfrm>
              <a:off x="-3569406" y="5128999"/>
              <a:ext cx="15803" cy="15803"/>
            </a:xfrm>
            <a:custGeom>
              <a:avLst/>
              <a:gdLst/>
              <a:ahLst/>
              <a:cxnLst/>
              <a:rect l="l" t="t" r="r" b="b"/>
              <a:pathLst>
                <a:path w="289" h="289" extrusionOk="0">
                  <a:moveTo>
                    <a:pt x="154" y="0"/>
                  </a:moveTo>
                  <a:cubicBezTo>
                    <a:pt x="77" y="0"/>
                    <a:pt x="0" y="58"/>
                    <a:pt x="0" y="135"/>
                  </a:cubicBezTo>
                  <a:cubicBezTo>
                    <a:pt x="0" y="212"/>
                    <a:pt x="77" y="288"/>
                    <a:pt x="154" y="288"/>
                  </a:cubicBezTo>
                  <a:cubicBezTo>
                    <a:pt x="250" y="288"/>
                    <a:pt x="288" y="212"/>
                    <a:pt x="288" y="135"/>
                  </a:cubicBezTo>
                  <a:cubicBezTo>
                    <a:pt x="288" y="58"/>
                    <a:pt x="231"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3" name="Google Shape;613;p33"/>
            <p:cNvSpPr/>
            <p:nvPr/>
          </p:nvSpPr>
          <p:spPr>
            <a:xfrm>
              <a:off x="-3535831" y="5183573"/>
              <a:ext cx="10554" cy="10608"/>
            </a:xfrm>
            <a:custGeom>
              <a:avLst/>
              <a:gdLst/>
              <a:ahLst/>
              <a:cxnLst/>
              <a:rect l="l" t="t" r="r" b="b"/>
              <a:pathLst>
                <a:path w="193" h="194" extrusionOk="0">
                  <a:moveTo>
                    <a:pt x="97" y="1"/>
                  </a:moveTo>
                  <a:cubicBezTo>
                    <a:pt x="39" y="20"/>
                    <a:pt x="1" y="59"/>
                    <a:pt x="1" y="97"/>
                  </a:cubicBezTo>
                  <a:cubicBezTo>
                    <a:pt x="1" y="155"/>
                    <a:pt x="39" y="193"/>
                    <a:pt x="97" y="193"/>
                  </a:cubicBezTo>
                  <a:cubicBezTo>
                    <a:pt x="135" y="193"/>
                    <a:pt x="193" y="155"/>
                    <a:pt x="193" y="97"/>
                  </a:cubicBezTo>
                  <a:cubicBezTo>
                    <a:pt x="193" y="59"/>
                    <a:pt x="135"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3"/>
            <p:cNvSpPr/>
            <p:nvPr/>
          </p:nvSpPr>
          <p:spPr>
            <a:xfrm>
              <a:off x="-3559946" y="5263411"/>
              <a:ext cx="26302" cy="26302"/>
            </a:xfrm>
            <a:custGeom>
              <a:avLst/>
              <a:gdLst/>
              <a:ahLst/>
              <a:cxnLst/>
              <a:rect l="l" t="t" r="r" b="b"/>
              <a:pathLst>
                <a:path w="481" h="481" extrusionOk="0">
                  <a:moveTo>
                    <a:pt x="250" y="0"/>
                  </a:moveTo>
                  <a:cubicBezTo>
                    <a:pt x="115" y="0"/>
                    <a:pt x="0" y="96"/>
                    <a:pt x="0" y="250"/>
                  </a:cubicBezTo>
                  <a:cubicBezTo>
                    <a:pt x="0" y="365"/>
                    <a:pt x="96" y="481"/>
                    <a:pt x="250" y="481"/>
                  </a:cubicBezTo>
                  <a:cubicBezTo>
                    <a:pt x="365" y="481"/>
                    <a:pt x="480" y="385"/>
                    <a:pt x="480" y="250"/>
                  </a:cubicBezTo>
                  <a:cubicBezTo>
                    <a:pt x="480" y="135"/>
                    <a:pt x="384" y="0"/>
                    <a:pt x="250"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5" name="Google Shape;615;p33"/>
            <p:cNvSpPr/>
            <p:nvPr/>
          </p:nvSpPr>
          <p:spPr>
            <a:xfrm>
              <a:off x="-3608286" y="5256084"/>
              <a:ext cx="17936" cy="17881"/>
            </a:xfrm>
            <a:custGeom>
              <a:avLst/>
              <a:gdLst/>
              <a:ahLst/>
              <a:cxnLst/>
              <a:rect l="l" t="t" r="r" b="b"/>
              <a:pathLst>
                <a:path w="328" h="327" extrusionOk="0">
                  <a:moveTo>
                    <a:pt x="174" y="0"/>
                  </a:moveTo>
                  <a:cubicBezTo>
                    <a:pt x="97" y="0"/>
                    <a:pt x="1" y="96"/>
                    <a:pt x="1" y="173"/>
                  </a:cubicBezTo>
                  <a:cubicBezTo>
                    <a:pt x="1" y="269"/>
                    <a:pt x="77" y="326"/>
                    <a:pt x="174" y="326"/>
                  </a:cubicBezTo>
                  <a:cubicBezTo>
                    <a:pt x="270" y="326"/>
                    <a:pt x="327" y="269"/>
                    <a:pt x="327" y="173"/>
                  </a:cubicBezTo>
                  <a:cubicBezTo>
                    <a:pt x="327" y="58"/>
                    <a:pt x="250" y="0"/>
                    <a:pt x="17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6" name="Google Shape;616;p33"/>
            <p:cNvSpPr/>
            <p:nvPr/>
          </p:nvSpPr>
          <p:spPr>
            <a:xfrm>
              <a:off x="-3590405" y="5326406"/>
              <a:ext cx="18920" cy="18975"/>
            </a:xfrm>
            <a:custGeom>
              <a:avLst/>
              <a:gdLst/>
              <a:ahLst/>
              <a:cxnLst/>
              <a:rect l="l" t="t" r="r" b="b"/>
              <a:pathLst>
                <a:path w="346" h="347" extrusionOk="0">
                  <a:moveTo>
                    <a:pt x="173" y="1"/>
                  </a:moveTo>
                  <a:cubicBezTo>
                    <a:pt x="77" y="1"/>
                    <a:pt x="0" y="77"/>
                    <a:pt x="0" y="174"/>
                  </a:cubicBezTo>
                  <a:cubicBezTo>
                    <a:pt x="0" y="270"/>
                    <a:pt x="77" y="346"/>
                    <a:pt x="173" y="346"/>
                  </a:cubicBezTo>
                  <a:cubicBezTo>
                    <a:pt x="269" y="346"/>
                    <a:pt x="346" y="270"/>
                    <a:pt x="346" y="174"/>
                  </a:cubicBezTo>
                  <a:cubicBezTo>
                    <a:pt x="346" y="77"/>
                    <a:pt x="269" y="1"/>
                    <a:pt x="173"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3"/>
            <p:cNvSpPr/>
            <p:nvPr/>
          </p:nvSpPr>
          <p:spPr>
            <a:xfrm>
              <a:off x="-3535831" y="5325367"/>
              <a:ext cx="21053" cy="21053"/>
            </a:xfrm>
            <a:custGeom>
              <a:avLst/>
              <a:gdLst/>
              <a:ahLst/>
              <a:cxnLst/>
              <a:rect l="l" t="t" r="r" b="b"/>
              <a:pathLst>
                <a:path w="385" h="385" extrusionOk="0">
                  <a:moveTo>
                    <a:pt x="193" y="0"/>
                  </a:moveTo>
                  <a:cubicBezTo>
                    <a:pt x="58" y="0"/>
                    <a:pt x="1" y="77"/>
                    <a:pt x="1" y="193"/>
                  </a:cubicBezTo>
                  <a:cubicBezTo>
                    <a:pt x="1" y="289"/>
                    <a:pt x="58" y="385"/>
                    <a:pt x="193" y="385"/>
                  </a:cubicBezTo>
                  <a:cubicBezTo>
                    <a:pt x="289" y="385"/>
                    <a:pt x="385" y="308"/>
                    <a:pt x="385" y="193"/>
                  </a:cubicBezTo>
                  <a:cubicBezTo>
                    <a:pt x="385" y="96"/>
                    <a:pt x="308" y="0"/>
                    <a:pt x="193"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8" name="Google Shape;618;p33"/>
            <p:cNvSpPr/>
            <p:nvPr/>
          </p:nvSpPr>
          <p:spPr>
            <a:xfrm>
              <a:off x="-3496951" y="5370536"/>
              <a:ext cx="15803" cy="15803"/>
            </a:xfrm>
            <a:custGeom>
              <a:avLst/>
              <a:gdLst/>
              <a:ahLst/>
              <a:cxnLst/>
              <a:rect l="l" t="t" r="r" b="b"/>
              <a:pathLst>
                <a:path w="289" h="289" extrusionOk="0">
                  <a:moveTo>
                    <a:pt x="154" y="0"/>
                  </a:moveTo>
                  <a:cubicBezTo>
                    <a:pt x="77" y="0"/>
                    <a:pt x="0" y="58"/>
                    <a:pt x="0" y="135"/>
                  </a:cubicBezTo>
                  <a:cubicBezTo>
                    <a:pt x="0" y="211"/>
                    <a:pt x="77" y="288"/>
                    <a:pt x="154" y="288"/>
                  </a:cubicBezTo>
                  <a:cubicBezTo>
                    <a:pt x="212" y="288"/>
                    <a:pt x="288" y="211"/>
                    <a:pt x="288" y="135"/>
                  </a:cubicBezTo>
                  <a:cubicBezTo>
                    <a:pt x="288" y="58"/>
                    <a:pt x="212" y="0"/>
                    <a:pt x="154"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9" name="Google Shape;619;p33"/>
            <p:cNvSpPr/>
            <p:nvPr/>
          </p:nvSpPr>
          <p:spPr>
            <a:xfrm>
              <a:off x="-3544197" y="5387324"/>
              <a:ext cx="10554" cy="10554"/>
            </a:xfrm>
            <a:custGeom>
              <a:avLst/>
              <a:gdLst/>
              <a:ahLst/>
              <a:cxnLst/>
              <a:rect l="l" t="t" r="r" b="b"/>
              <a:pathLst>
                <a:path w="193" h="193" extrusionOk="0">
                  <a:moveTo>
                    <a:pt x="96" y="0"/>
                  </a:moveTo>
                  <a:cubicBezTo>
                    <a:pt x="58" y="0"/>
                    <a:pt x="0" y="39"/>
                    <a:pt x="0" y="96"/>
                  </a:cubicBezTo>
                  <a:cubicBezTo>
                    <a:pt x="0" y="135"/>
                    <a:pt x="58" y="193"/>
                    <a:pt x="96" y="193"/>
                  </a:cubicBezTo>
                  <a:cubicBezTo>
                    <a:pt x="154" y="193"/>
                    <a:pt x="192" y="135"/>
                    <a:pt x="192" y="96"/>
                  </a:cubicBezTo>
                  <a:cubicBezTo>
                    <a:pt x="192" y="39"/>
                    <a:pt x="154" y="0"/>
                    <a:pt x="9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0" name="Google Shape;620;p33"/>
            <p:cNvSpPr/>
            <p:nvPr/>
          </p:nvSpPr>
          <p:spPr>
            <a:xfrm>
              <a:off x="-3514832" y="5444030"/>
              <a:ext cx="23185" cy="23131"/>
            </a:xfrm>
            <a:custGeom>
              <a:avLst/>
              <a:gdLst/>
              <a:ahLst/>
              <a:cxnLst/>
              <a:rect l="l" t="t" r="r" b="b"/>
              <a:pathLst>
                <a:path w="424" h="423" extrusionOk="0">
                  <a:moveTo>
                    <a:pt x="212" y="0"/>
                  </a:moveTo>
                  <a:cubicBezTo>
                    <a:pt x="97" y="0"/>
                    <a:pt x="1" y="96"/>
                    <a:pt x="1" y="212"/>
                  </a:cubicBezTo>
                  <a:cubicBezTo>
                    <a:pt x="1" y="327"/>
                    <a:pt x="97" y="423"/>
                    <a:pt x="212" y="423"/>
                  </a:cubicBezTo>
                  <a:cubicBezTo>
                    <a:pt x="327" y="423"/>
                    <a:pt x="423" y="327"/>
                    <a:pt x="423" y="212"/>
                  </a:cubicBezTo>
                  <a:cubicBezTo>
                    <a:pt x="423" y="96"/>
                    <a:pt x="327" y="0"/>
                    <a:pt x="212"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1" name="Google Shape;621;p33"/>
            <p:cNvSpPr/>
            <p:nvPr/>
          </p:nvSpPr>
          <p:spPr>
            <a:xfrm>
              <a:off x="-3501162" y="5292831"/>
              <a:ext cx="8476" cy="7382"/>
            </a:xfrm>
            <a:custGeom>
              <a:avLst/>
              <a:gdLst/>
              <a:ahLst/>
              <a:cxnLst/>
              <a:rect l="l" t="t" r="r" b="b"/>
              <a:pathLst>
                <a:path w="155" h="135" extrusionOk="0">
                  <a:moveTo>
                    <a:pt x="77" y="0"/>
                  </a:moveTo>
                  <a:cubicBezTo>
                    <a:pt x="39" y="0"/>
                    <a:pt x="0" y="19"/>
                    <a:pt x="0" y="77"/>
                  </a:cubicBezTo>
                  <a:cubicBezTo>
                    <a:pt x="0" y="115"/>
                    <a:pt x="39" y="135"/>
                    <a:pt x="77" y="135"/>
                  </a:cubicBezTo>
                  <a:cubicBezTo>
                    <a:pt x="135" y="135"/>
                    <a:pt x="154" y="115"/>
                    <a:pt x="154" y="77"/>
                  </a:cubicBezTo>
                  <a:cubicBezTo>
                    <a:pt x="154" y="19"/>
                    <a:pt x="135" y="0"/>
                    <a:pt x="7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2" name="Google Shape;622;p33"/>
            <p:cNvSpPr/>
            <p:nvPr/>
          </p:nvSpPr>
          <p:spPr>
            <a:xfrm>
              <a:off x="-2977131" y="5742274"/>
              <a:ext cx="36801" cy="37840"/>
            </a:xfrm>
            <a:custGeom>
              <a:avLst/>
              <a:gdLst/>
              <a:ahLst/>
              <a:cxnLst/>
              <a:rect l="l" t="t" r="r" b="b"/>
              <a:pathLst>
                <a:path w="673" h="692" extrusionOk="0">
                  <a:moveTo>
                    <a:pt x="326" y="0"/>
                  </a:moveTo>
                  <a:cubicBezTo>
                    <a:pt x="173" y="39"/>
                    <a:pt x="0" y="173"/>
                    <a:pt x="0" y="346"/>
                  </a:cubicBezTo>
                  <a:cubicBezTo>
                    <a:pt x="0" y="519"/>
                    <a:pt x="154" y="692"/>
                    <a:pt x="326" y="692"/>
                  </a:cubicBezTo>
                  <a:cubicBezTo>
                    <a:pt x="519" y="692"/>
                    <a:pt x="672" y="538"/>
                    <a:pt x="672" y="346"/>
                  </a:cubicBezTo>
                  <a:cubicBezTo>
                    <a:pt x="672" y="173"/>
                    <a:pt x="519" y="0"/>
                    <a:pt x="326"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3" name="Google Shape;623;p33"/>
            <p:cNvSpPr/>
            <p:nvPr/>
          </p:nvSpPr>
          <p:spPr>
            <a:xfrm>
              <a:off x="-2923596" y="5683434"/>
              <a:ext cx="20014" cy="20014"/>
            </a:xfrm>
            <a:custGeom>
              <a:avLst/>
              <a:gdLst/>
              <a:ahLst/>
              <a:cxnLst/>
              <a:rect l="l" t="t" r="r" b="b"/>
              <a:pathLst>
                <a:path w="366" h="366" extrusionOk="0">
                  <a:moveTo>
                    <a:pt x="192" y="1"/>
                  </a:moveTo>
                  <a:cubicBezTo>
                    <a:pt x="96" y="1"/>
                    <a:pt x="0" y="78"/>
                    <a:pt x="0" y="174"/>
                  </a:cubicBezTo>
                  <a:cubicBezTo>
                    <a:pt x="0" y="270"/>
                    <a:pt x="77" y="366"/>
                    <a:pt x="173" y="366"/>
                  </a:cubicBezTo>
                  <a:cubicBezTo>
                    <a:pt x="269" y="366"/>
                    <a:pt x="365" y="289"/>
                    <a:pt x="365" y="193"/>
                  </a:cubicBezTo>
                  <a:cubicBezTo>
                    <a:pt x="365" y="97"/>
                    <a:pt x="288" y="1"/>
                    <a:pt x="19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4" name="Google Shape;624;p33"/>
            <p:cNvSpPr/>
            <p:nvPr/>
          </p:nvSpPr>
          <p:spPr>
            <a:xfrm>
              <a:off x="-2904676" y="5734891"/>
              <a:ext cx="12632" cy="13725"/>
            </a:xfrm>
            <a:custGeom>
              <a:avLst/>
              <a:gdLst/>
              <a:ahLst/>
              <a:cxnLst/>
              <a:rect l="l" t="t" r="r" b="b"/>
              <a:pathLst>
                <a:path w="231" h="251" extrusionOk="0">
                  <a:moveTo>
                    <a:pt x="115" y="1"/>
                  </a:moveTo>
                  <a:cubicBezTo>
                    <a:pt x="38" y="1"/>
                    <a:pt x="0" y="58"/>
                    <a:pt x="0" y="116"/>
                  </a:cubicBezTo>
                  <a:cubicBezTo>
                    <a:pt x="0" y="193"/>
                    <a:pt x="38" y="251"/>
                    <a:pt x="115" y="251"/>
                  </a:cubicBezTo>
                  <a:cubicBezTo>
                    <a:pt x="192" y="251"/>
                    <a:pt x="231" y="193"/>
                    <a:pt x="231" y="116"/>
                  </a:cubicBezTo>
                  <a:cubicBezTo>
                    <a:pt x="231" y="58"/>
                    <a:pt x="192" y="1"/>
                    <a:pt x="11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5" name="Google Shape;625;p33"/>
            <p:cNvSpPr/>
            <p:nvPr/>
          </p:nvSpPr>
          <p:spPr>
            <a:xfrm>
              <a:off x="-2852180" y="5712854"/>
              <a:ext cx="10554" cy="10554"/>
            </a:xfrm>
            <a:custGeom>
              <a:avLst/>
              <a:gdLst/>
              <a:ahLst/>
              <a:cxnLst/>
              <a:rect l="l" t="t" r="r" b="b"/>
              <a:pathLst>
                <a:path w="193" h="193" extrusionOk="0">
                  <a:moveTo>
                    <a:pt x="96" y="1"/>
                  </a:moveTo>
                  <a:cubicBezTo>
                    <a:pt x="39" y="1"/>
                    <a:pt x="0" y="20"/>
                    <a:pt x="0" y="97"/>
                  </a:cubicBezTo>
                  <a:cubicBezTo>
                    <a:pt x="0" y="135"/>
                    <a:pt x="39" y="193"/>
                    <a:pt x="96" y="193"/>
                  </a:cubicBezTo>
                  <a:cubicBezTo>
                    <a:pt x="135" y="193"/>
                    <a:pt x="192" y="135"/>
                    <a:pt x="192" y="97"/>
                  </a:cubicBezTo>
                  <a:cubicBezTo>
                    <a:pt x="192" y="39"/>
                    <a:pt x="135" y="1"/>
                    <a:pt x="96"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6" name="Google Shape;626;p33"/>
            <p:cNvSpPr/>
            <p:nvPr/>
          </p:nvSpPr>
          <p:spPr>
            <a:xfrm>
              <a:off x="-2844852" y="5641437"/>
              <a:ext cx="24224" cy="24224"/>
            </a:xfrm>
            <a:custGeom>
              <a:avLst/>
              <a:gdLst/>
              <a:ahLst/>
              <a:cxnLst/>
              <a:rect l="l" t="t" r="r" b="b"/>
              <a:pathLst>
                <a:path w="443" h="443" extrusionOk="0">
                  <a:moveTo>
                    <a:pt x="231" y="1"/>
                  </a:moveTo>
                  <a:cubicBezTo>
                    <a:pt x="97" y="39"/>
                    <a:pt x="1" y="135"/>
                    <a:pt x="1" y="231"/>
                  </a:cubicBezTo>
                  <a:cubicBezTo>
                    <a:pt x="1" y="346"/>
                    <a:pt x="97" y="442"/>
                    <a:pt x="231" y="442"/>
                  </a:cubicBezTo>
                  <a:cubicBezTo>
                    <a:pt x="346" y="442"/>
                    <a:pt x="442" y="346"/>
                    <a:pt x="442" y="231"/>
                  </a:cubicBezTo>
                  <a:cubicBezTo>
                    <a:pt x="442" y="97"/>
                    <a:pt x="346" y="1"/>
                    <a:pt x="231"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7" name="Google Shape;627;p33"/>
            <p:cNvSpPr/>
            <p:nvPr/>
          </p:nvSpPr>
          <p:spPr>
            <a:xfrm>
              <a:off x="-2828064" y="5669818"/>
              <a:ext cx="24224" cy="23131"/>
            </a:xfrm>
            <a:custGeom>
              <a:avLst/>
              <a:gdLst/>
              <a:ahLst/>
              <a:cxnLst/>
              <a:rect l="l" t="t" r="r" b="b"/>
              <a:pathLst>
                <a:path w="443" h="423" extrusionOk="0">
                  <a:moveTo>
                    <a:pt x="231" y="0"/>
                  </a:moveTo>
                  <a:cubicBezTo>
                    <a:pt x="116" y="0"/>
                    <a:pt x="1" y="96"/>
                    <a:pt x="1" y="211"/>
                  </a:cubicBezTo>
                  <a:cubicBezTo>
                    <a:pt x="1" y="327"/>
                    <a:pt x="97" y="423"/>
                    <a:pt x="231" y="423"/>
                  </a:cubicBezTo>
                  <a:cubicBezTo>
                    <a:pt x="347" y="423"/>
                    <a:pt x="443" y="327"/>
                    <a:pt x="443" y="211"/>
                  </a:cubicBezTo>
                  <a:cubicBezTo>
                    <a:pt x="443" y="96"/>
                    <a:pt x="347" y="0"/>
                    <a:pt x="23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8" name="Google Shape;628;p33"/>
            <p:cNvSpPr/>
            <p:nvPr/>
          </p:nvSpPr>
          <p:spPr>
            <a:xfrm>
              <a:off x="-3116847" y="5246623"/>
              <a:ext cx="17936" cy="16842"/>
            </a:xfrm>
            <a:custGeom>
              <a:avLst/>
              <a:gdLst/>
              <a:ahLst/>
              <a:cxnLst/>
              <a:rect l="l" t="t" r="r" b="b"/>
              <a:pathLst>
                <a:path w="328" h="308" extrusionOk="0">
                  <a:moveTo>
                    <a:pt x="155" y="0"/>
                  </a:moveTo>
                  <a:cubicBezTo>
                    <a:pt x="78" y="0"/>
                    <a:pt x="1" y="96"/>
                    <a:pt x="1" y="173"/>
                  </a:cubicBezTo>
                  <a:cubicBezTo>
                    <a:pt x="1" y="269"/>
                    <a:pt x="97" y="307"/>
                    <a:pt x="174" y="307"/>
                  </a:cubicBezTo>
                  <a:cubicBezTo>
                    <a:pt x="270" y="307"/>
                    <a:pt x="327" y="211"/>
                    <a:pt x="327" y="135"/>
                  </a:cubicBezTo>
                  <a:cubicBezTo>
                    <a:pt x="327" y="39"/>
                    <a:pt x="231" y="0"/>
                    <a:pt x="15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9" name="Google Shape;629;p33"/>
            <p:cNvSpPr/>
            <p:nvPr/>
          </p:nvSpPr>
          <p:spPr>
            <a:xfrm>
              <a:off x="-3076928" y="5183573"/>
              <a:ext cx="16842" cy="16897"/>
            </a:xfrm>
            <a:custGeom>
              <a:avLst/>
              <a:gdLst/>
              <a:ahLst/>
              <a:cxnLst/>
              <a:rect l="l" t="t" r="r" b="b"/>
              <a:pathLst>
                <a:path w="308" h="309" extrusionOk="0">
                  <a:moveTo>
                    <a:pt x="154" y="1"/>
                  </a:moveTo>
                  <a:cubicBezTo>
                    <a:pt x="78" y="1"/>
                    <a:pt x="1" y="97"/>
                    <a:pt x="1" y="174"/>
                  </a:cubicBezTo>
                  <a:cubicBezTo>
                    <a:pt x="1" y="270"/>
                    <a:pt x="78" y="308"/>
                    <a:pt x="174" y="308"/>
                  </a:cubicBezTo>
                  <a:cubicBezTo>
                    <a:pt x="231" y="308"/>
                    <a:pt x="308" y="231"/>
                    <a:pt x="308" y="135"/>
                  </a:cubicBezTo>
                  <a:cubicBezTo>
                    <a:pt x="308" y="39"/>
                    <a:pt x="231" y="1"/>
                    <a:pt x="15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0" name="Google Shape;630;p33"/>
            <p:cNvSpPr/>
            <p:nvPr/>
          </p:nvSpPr>
          <p:spPr>
            <a:xfrm>
              <a:off x="-3060141" y="5221414"/>
              <a:ext cx="11647" cy="12632"/>
            </a:xfrm>
            <a:custGeom>
              <a:avLst/>
              <a:gdLst/>
              <a:ahLst/>
              <a:cxnLst/>
              <a:rect l="l" t="t" r="r" b="b"/>
              <a:pathLst>
                <a:path w="213" h="231" extrusionOk="0">
                  <a:moveTo>
                    <a:pt x="97" y="0"/>
                  </a:moveTo>
                  <a:cubicBezTo>
                    <a:pt x="59" y="0"/>
                    <a:pt x="1" y="77"/>
                    <a:pt x="1" y="135"/>
                  </a:cubicBezTo>
                  <a:cubicBezTo>
                    <a:pt x="1" y="173"/>
                    <a:pt x="59" y="231"/>
                    <a:pt x="135" y="231"/>
                  </a:cubicBezTo>
                  <a:cubicBezTo>
                    <a:pt x="174" y="231"/>
                    <a:pt x="212" y="173"/>
                    <a:pt x="212" y="96"/>
                  </a:cubicBezTo>
                  <a:cubicBezTo>
                    <a:pt x="212" y="58"/>
                    <a:pt x="174" y="0"/>
                    <a:pt x="97"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1" name="Google Shape;631;p33"/>
            <p:cNvSpPr/>
            <p:nvPr/>
          </p:nvSpPr>
          <p:spPr>
            <a:xfrm>
              <a:off x="-3035971" y="5147920"/>
              <a:ext cx="17936" cy="17881"/>
            </a:xfrm>
            <a:custGeom>
              <a:avLst/>
              <a:gdLst/>
              <a:ahLst/>
              <a:cxnLst/>
              <a:rect l="l" t="t" r="r" b="b"/>
              <a:pathLst>
                <a:path w="328" h="327" extrusionOk="0">
                  <a:moveTo>
                    <a:pt x="135" y="0"/>
                  </a:moveTo>
                  <a:cubicBezTo>
                    <a:pt x="77" y="0"/>
                    <a:pt x="1" y="96"/>
                    <a:pt x="1" y="173"/>
                  </a:cubicBezTo>
                  <a:cubicBezTo>
                    <a:pt x="1" y="269"/>
                    <a:pt x="97" y="327"/>
                    <a:pt x="173" y="327"/>
                  </a:cubicBezTo>
                  <a:cubicBezTo>
                    <a:pt x="231" y="327"/>
                    <a:pt x="327" y="230"/>
                    <a:pt x="308" y="154"/>
                  </a:cubicBezTo>
                  <a:cubicBezTo>
                    <a:pt x="308" y="58"/>
                    <a:pt x="212" y="0"/>
                    <a:pt x="13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2" name="Google Shape;632;p33"/>
            <p:cNvSpPr/>
            <p:nvPr/>
          </p:nvSpPr>
          <p:spPr>
            <a:xfrm>
              <a:off x="-2978225" y="5131077"/>
              <a:ext cx="17936" cy="16897"/>
            </a:xfrm>
            <a:custGeom>
              <a:avLst/>
              <a:gdLst/>
              <a:ahLst/>
              <a:cxnLst/>
              <a:rect l="l" t="t" r="r" b="b"/>
              <a:pathLst>
                <a:path w="328" h="309" extrusionOk="0">
                  <a:moveTo>
                    <a:pt x="135" y="1"/>
                  </a:moveTo>
                  <a:cubicBezTo>
                    <a:pt x="39" y="1"/>
                    <a:pt x="1" y="78"/>
                    <a:pt x="1" y="174"/>
                  </a:cubicBezTo>
                  <a:cubicBezTo>
                    <a:pt x="1" y="270"/>
                    <a:pt x="97" y="308"/>
                    <a:pt x="154" y="308"/>
                  </a:cubicBezTo>
                  <a:cubicBezTo>
                    <a:pt x="231" y="308"/>
                    <a:pt x="327" y="212"/>
                    <a:pt x="308" y="154"/>
                  </a:cubicBezTo>
                  <a:cubicBezTo>
                    <a:pt x="308" y="58"/>
                    <a:pt x="212" y="1"/>
                    <a:pt x="135"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3" name="Google Shape;633;p33"/>
            <p:cNvSpPr/>
            <p:nvPr/>
          </p:nvSpPr>
          <p:spPr>
            <a:xfrm>
              <a:off x="-3009723" y="5177285"/>
              <a:ext cx="11593" cy="11593"/>
            </a:xfrm>
            <a:custGeom>
              <a:avLst/>
              <a:gdLst/>
              <a:ahLst/>
              <a:cxnLst/>
              <a:rect l="l" t="t" r="r" b="b"/>
              <a:pathLst>
                <a:path w="212" h="212" extrusionOk="0">
                  <a:moveTo>
                    <a:pt x="97" y="1"/>
                  </a:moveTo>
                  <a:cubicBezTo>
                    <a:pt x="20" y="1"/>
                    <a:pt x="1" y="78"/>
                    <a:pt x="1" y="116"/>
                  </a:cubicBezTo>
                  <a:cubicBezTo>
                    <a:pt x="1" y="193"/>
                    <a:pt x="39" y="212"/>
                    <a:pt x="116" y="212"/>
                  </a:cubicBezTo>
                  <a:cubicBezTo>
                    <a:pt x="174" y="212"/>
                    <a:pt x="212" y="174"/>
                    <a:pt x="212" y="97"/>
                  </a:cubicBezTo>
                  <a:cubicBezTo>
                    <a:pt x="212" y="20"/>
                    <a:pt x="174" y="1"/>
                    <a:pt x="97"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34" name="Google Shape;634;p33"/>
          <p:cNvGrpSpPr/>
          <p:nvPr/>
        </p:nvGrpSpPr>
        <p:grpSpPr>
          <a:xfrm>
            <a:off x="8875549" y="-886367"/>
            <a:ext cx="1760833" cy="1640564"/>
            <a:chOff x="7195051" y="-202918"/>
            <a:chExt cx="880241" cy="820118"/>
          </a:xfrm>
        </p:grpSpPr>
        <p:sp>
          <p:nvSpPr>
            <p:cNvPr id="635" name="Google Shape;635;p33"/>
            <p:cNvSpPr/>
            <p:nvPr/>
          </p:nvSpPr>
          <p:spPr>
            <a:xfrm flipH="1">
              <a:off x="7195051" y="-173448"/>
              <a:ext cx="761277" cy="790648"/>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6" name="Google Shape;636;p33"/>
            <p:cNvSpPr/>
            <p:nvPr/>
          </p:nvSpPr>
          <p:spPr>
            <a:xfrm flipH="1">
              <a:off x="7270549" y="-202918"/>
              <a:ext cx="804742" cy="724170"/>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7" name="Google Shape;637;p33"/>
            <p:cNvSpPr/>
            <p:nvPr/>
          </p:nvSpPr>
          <p:spPr>
            <a:xfrm flipH="1">
              <a:off x="7844955" y="275991"/>
              <a:ext cx="63620" cy="54652"/>
            </a:xfrm>
            <a:custGeom>
              <a:avLst/>
              <a:gdLst/>
              <a:ahLst/>
              <a:cxnLst/>
              <a:rect l="l" t="t"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 name="Google Shape;638;p33"/>
            <p:cNvSpPr/>
            <p:nvPr/>
          </p:nvSpPr>
          <p:spPr>
            <a:xfrm flipH="1">
              <a:off x="7889750" y="224394"/>
              <a:ext cx="33313" cy="28878"/>
            </a:xfrm>
            <a:custGeom>
              <a:avLst/>
              <a:gdLst/>
              <a:ahLst/>
              <a:cxnLst/>
              <a:rect l="l" t="t"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 name="Google Shape;639;p33"/>
            <p:cNvSpPr/>
            <p:nvPr/>
          </p:nvSpPr>
          <p:spPr>
            <a:xfrm flipH="1">
              <a:off x="7865406" y="227942"/>
              <a:ext cx="24394" cy="20845"/>
            </a:xfrm>
            <a:custGeom>
              <a:avLst/>
              <a:gdLst/>
              <a:ahLst/>
              <a:cxnLst/>
              <a:rect l="l" t="t"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 name="Google Shape;640;p33"/>
            <p:cNvSpPr/>
            <p:nvPr/>
          </p:nvSpPr>
          <p:spPr>
            <a:xfrm flipH="1">
              <a:off x="7883689" y="137365"/>
              <a:ext cx="45732" cy="38488"/>
            </a:xfrm>
            <a:custGeom>
              <a:avLst/>
              <a:gdLst/>
              <a:ahLst/>
              <a:cxnLst/>
              <a:rect l="l" t="t"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 name="Google Shape;641;p33"/>
            <p:cNvSpPr/>
            <p:nvPr/>
          </p:nvSpPr>
          <p:spPr>
            <a:xfrm flipH="1">
              <a:off x="7853923" y="179943"/>
              <a:ext cx="15375" cy="16361"/>
            </a:xfrm>
            <a:custGeom>
              <a:avLst/>
              <a:gdLst/>
              <a:ahLst/>
              <a:cxnLst/>
              <a:rect l="l" t="t"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3" name="Group 2">
            <a:extLst>
              <a:ext uri="{FF2B5EF4-FFF2-40B4-BE49-F238E27FC236}">
                <a16:creationId xmlns:a16="http://schemas.microsoft.com/office/drawing/2014/main" id="{A9BF7ED7-594D-2D3C-49B0-62C3878725E3}"/>
              </a:ext>
            </a:extLst>
          </p:cNvPr>
          <p:cNvGrpSpPr/>
          <p:nvPr/>
        </p:nvGrpSpPr>
        <p:grpSpPr>
          <a:xfrm>
            <a:off x="-428875" y="3448979"/>
            <a:ext cx="2885248" cy="2946343"/>
            <a:chOff x="-321656" y="2586734"/>
            <a:chExt cx="2163936" cy="2209757"/>
          </a:xfrm>
        </p:grpSpPr>
        <p:sp>
          <p:nvSpPr>
            <p:cNvPr id="2" name="TextBox 1">
              <a:extLst>
                <a:ext uri="{FF2B5EF4-FFF2-40B4-BE49-F238E27FC236}">
                  <a16:creationId xmlns:a16="http://schemas.microsoft.com/office/drawing/2014/main" id="{BDCC9EC3-D92F-5C86-D4EF-0A5A8430FDC2}"/>
                </a:ext>
              </a:extLst>
            </p:cNvPr>
            <p:cNvSpPr txBox="1"/>
            <p:nvPr/>
          </p:nvSpPr>
          <p:spPr>
            <a:xfrm>
              <a:off x="497120" y="3287382"/>
              <a:ext cx="1251285" cy="6232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r>
                <a:rPr lang="en-SG" sz="2400" dirty="0">
                  <a:solidFill>
                    <a:srgbClr val="78302E"/>
                  </a:solidFill>
                  <a:latin typeface="Arial" panose="020B0604020202020204" pitchFamily="34" charset="0"/>
                  <a:sym typeface="Arial"/>
                </a:rPr>
                <a:t>Lê </a:t>
              </a:r>
              <a:r>
                <a:rPr lang="en-SG" sz="2400" dirty="0" err="1">
                  <a:solidFill>
                    <a:srgbClr val="78302E"/>
                  </a:solidFill>
                  <a:latin typeface="Arial" panose="020B0604020202020204" pitchFamily="34" charset="0"/>
                  <a:sym typeface="Arial"/>
                </a:rPr>
                <a:t>Thị</a:t>
              </a:r>
              <a:r>
                <a:rPr lang="en-SG" sz="2400" dirty="0">
                  <a:solidFill>
                    <a:srgbClr val="78302E"/>
                  </a:solidFill>
                  <a:latin typeface="Arial" panose="020B0604020202020204" pitchFamily="34" charset="0"/>
                  <a:sym typeface="Arial"/>
                </a:rPr>
                <a:t> </a:t>
              </a:r>
              <a:r>
                <a:rPr lang="en-SG" sz="2400" dirty="0" err="1">
                  <a:solidFill>
                    <a:srgbClr val="78302E"/>
                  </a:solidFill>
                  <a:latin typeface="Arial" panose="020B0604020202020204" pitchFamily="34" charset="0"/>
                  <a:sym typeface="Arial"/>
                </a:rPr>
                <a:t>Oanh</a:t>
              </a:r>
              <a:endParaRPr lang="en-SG" sz="2400" dirty="0">
                <a:solidFill>
                  <a:srgbClr val="78302E"/>
                </a:solidFill>
                <a:latin typeface="Arial"/>
                <a:sym typeface="Arial"/>
              </a:endParaRPr>
            </a:p>
          </p:txBody>
        </p:sp>
        <p:grpSp>
          <p:nvGrpSpPr>
            <p:cNvPr id="642" name="Google Shape;642;p33"/>
            <p:cNvGrpSpPr/>
            <p:nvPr/>
          </p:nvGrpSpPr>
          <p:grpSpPr>
            <a:xfrm>
              <a:off x="-321656" y="2586734"/>
              <a:ext cx="2163936" cy="2209757"/>
              <a:chOff x="1064350" y="2043650"/>
              <a:chExt cx="1357125" cy="1385775"/>
            </a:xfrm>
          </p:grpSpPr>
          <p:sp>
            <p:nvSpPr>
              <p:cNvPr id="643" name="Google Shape;643;p33"/>
              <p:cNvSpPr/>
              <p:nvPr/>
            </p:nvSpPr>
            <p:spPr>
              <a:xfrm>
                <a:off x="1529675" y="2095175"/>
                <a:ext cx="144450" cy="75575"/>
              </a:xfrm>
              <a:custGeom>
                <a:avLst/>
                <a:gdLst/>
                <a:ahLst/>
                <a:cxnLst/>
                <a:rect l="l" t="t" r="r" b="b"/>
                <a:pathLst>
                  <a:path w="5778" h="3023" extrusionOk="0">
                    <a:moveTo>
                      <a:pt x="1946" y="1"/>
                    </a:moveTo>
                    <a:cubicBezTo>
                      <a:pt x="1693" y="20"/>
                      <a:pt x="1460" y="20"/>
                      <a:pt x="1226" y="40"/>
                    </a:cubicBezTo>
                    <a:cubicBezTo>
                      <a:pt x="837" y="98"/>
                      <a:pt x="429" y="176"/>
                      <a:pt x="1" y="312"/>
                    </a:cubicBezTo>
                    <a:lnTo>
                      <a:pt x="1" y="604"/>
                    </a:lnTo>
                    <a:cubicBezTo>
                      <a:pt x="1" y="857"/>
                      <a:pt x="59" y="1071"/>
                      <a:pt x="137" y="1285"/>
                    </a:cubicBezTo>
                    <a:lnTo>
                      <a:pt x="137" y="1265"/>
                    </a:lnTo>
                    <a:cubicBezTo>
                      <a:pt x="176" y="1460"/>
                      <a:pt x="273" y="1654"/>
                      <a:pt x="370" y="1810"/>
                    </a:cubicBezTo>
                    <a:cubicBezTo>
                      <a:pt x="468" y="1985"/>
                      <a:pt x="623" y="2140"/>
                      <a:pt x="759" y="2276"/>
                    </a:cubicBezTo>
                    <a:cubicBezTo>
                      <a:pt x="934" y="2432"/>
                      <a:pt x="1110" y="2549"/>
                      <a:pt x="1304" y="2665"/>
                    </a:cubicBezTo>
                    <a:cubicBezTo>
                      <a:pt x="1537" y="2782"/>
                      <a:pt x="1790" y="2879"/>
                      <a:pt x="2063" y="2938"/>
                    </a:cubicBezTo>
                    <a:lnTo>
                      <a:pt x="2024" y="2938"/>
                    </a:lnTo>
                    <a:cubicBezTo>
                      <a:pt x="2246" y="2997"/>
                      <a:pt x="2469" y="3023"/>
                      <a:pt x="2692" y="3023"/>
                    </a:cubicBezTo>
                    <a:cubicBezTo>
                      <a:pt x="2761" y="3023"/>
                      <a:pt x="2830" y="3020"/>
                      <a:pt x="2899" y="3016"/>
                    </a:cubicBezTo>
                    <a:cubicBezTo>
                      <a:pt x="3191" y="2977"/>
                      <a:pt x="3521" y="2938"/>
                      <a:pt x="3813" y="2860"/>
                    </a:cubicBezTo>
                    <a:cubicBezTo>
                      <a:pt x="4066" y="2763"/>
                      <a:pt x="4319" y="2665"/>
                      <a:pt x="4552" y="2529"/>
                    </a:cubicBezTo>
                    <a:cubicBezTo>
                      <a:pt x="4785" y="2374"/>
                      <a:pt x="4980" y="2238"/>
                      <a:pt x="5136" y="2043"/>
                    </a:cubicBezTo>
                    <a:lnTo>
                      <a:pt x="5136" y="2043"/>
                    </a:lnTo>
                    <a:lnTo>
                      <a:pt x="5116" y="2063"/>
                    </a:lnTo>
                    <a:cubicBezTo>
                      <a:pt x="5311" y="1868"/>
                      <a:pt x="5447" y="1654"/>
                      <a:pt x="5602" y="1401"/>
                    </a:cubicBezTo>
                    <a:cubicBezTo>
                      <a:pt x="5680" y="1285"/>
                      <a:pt x="5719" y="1168"/>
                      <a:pt x="5777" y="1012"/>
                    </a:cubicBezTo>
                    <a:cubicBezTo>
                      <a:pt x="4824" y="545"/>
                      <a:pt x="3930" y="234"/>
                      <a:pt x="3054" y="98"/>
                    </a:cubicBezTo>
                    <a:cubicBezTo>
                      <a:pt x="2685" y="20"/>
                      <a:pt x="2315" y="1"/>
                      <a:pt x="1946"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 name="Google Shape;644;p33"/>
              <p:cNvSpPr/>
              <p:nvPr/>
            </p:nvSpPr>
            <p:spPr>
              <a:xfrm>
                <a:off x="2242025" y="2496325"/>
                <a:ext cx="78775" cy="73450"/>
              </a:xfrm>
              <a:custGeom>
                <a:avLst/>
                <a:gdLst/>
                <a:ahLst/>
                <a:cxnLst/>
                <a:rect l="l" t="t" r="r" b="b"/>
                <a:pathLst>
                  <a:path w="3151" h="2938" extrusionOk="0">
                    <a:moveTo>
                      <a:pt x="1187" y="1"/>
                    </a:moveTo>
                    <a:cubicBezTo>
                      <a:pt x="1148" y="1"/>
                      <a:pt x="1128" y="1"/>
                      <a:pt x="1089" y="20"/>
                    </a:cubicBezTo>
                    <a:cubicBezTo>
                      <a:pt x="1031" y="20"/>
                      <a:pt x="992" y="39"/>
                      <a:pt x="934" y="39"/>
                    </a:cubicBezTo>
                    <a:cubicBezTo>
                      <a:pt x="895" y="59"/>
                      <a:pt x="837" y="59"/>
                      <a:pt x="778" y="98"/>
                    </a:cubicBezTo>
                    <a:cubicBezTo>
                      <a:pt x="778" y="98"/>
                      <a:pt x="759" y="98"/>
                      <a:pt x="759" y="117"/>
                    </a:cubicBezTo>
                    <a:lnTo>
                      <a:pt x="739" y="117"/>
                    </a:lnTo>
                    <a:cubicBezTo>
                      <a:pt x="720" y="137"/>
                      <a:pt x="681" y="137"/>
                      <a:pt x="661" y="156"/>
                    </a:cubicBezTo>
                    <a:cubicBezTo>
                      <a:pt x="642" y="156"/>
                      <a:pt x="623" y="195"/>
                      <a:pt x="623" y="195"/>
                    </a:cubicBezTo>
                    <a:lnTo>
                      <a:pt x="584" y="215"/>
                    </a:lnTo>
                    <a:cubicBezTo>
                      <a:pt x="564" y="234"/>
                      <a:pt x="545" y="253"/>
                      <a:pt x="525" y="253"/>
                    </a:cubicBezTo>
                    <a:lnTo>
                      <a:pt x="486" y="253"/>
                    </a:lnTo>
                    <a:cubicBezTo>
                      <a:pt x="467" y="292"/>
                      <a:pt x="428" y="312"/>
                      <a:pt x="389" y="331"/>
                    </a:cubicBezTo>
                    <a:lnTo>
                      <a:pt x="370" y="351"/>
                    </a:lnTo>
                    <a:cubicBezTo>
                      <a:pt x="350" y="409"/>
                      <a:pt x="292" y="428"/>
                      <a:pt x="272" y="487"/>
                    </a:cubicBezTo>
                    <a:cubicBezTo>
                      <a:pt x="253" y="506"/>
                      <a:pt x="234" y="526"/>
                      <a:pt x="195" y="584"/>
                    </a:cubicBezTo>
                    <a:cubicBezTo>
                      <a:pt x="195" y="604"/>
                      <a:pt x="175" y="604"/>
                      <a:pt x="175" y="623"/>
                    </a:cubicBezTo>
                    <a:lnTo>
                      <a:pt x="97" y="779"/>
                    </a:lnTo>
                    <a:lnTo>
                      <a:pt x="39" y="993"/>
                    </a:lnTo>
                    <a:lnTo>
                      <a:pt x="39" y="1012"/>
                    </a:lnTo>
                    <a:lnTo>
                      <a:pt x="0" y="1090"/>
                    </a:lnTo>
                    <a:lnTo>
                      <a:pt x="0" y="1129"/>
                    </a:lnTo>
                    <a:lnTo>
                      <a:pt x="0" y="1206"/>
                    </a:lnTo>
                    <a:lnTo>
                      <a:pt x="0" y="1284"/>
                    </a:lnTo>
                    <a:lnTo>
                      <a:pt x="0" y="1304"/>
                    </a:lnTo>
                    <a:lnTo>
                      <a:pt x="0" y="1459"/>
                    </a:lnTo>
                    <a:lnTo>
                      <a:pt x="0" y="1479"/>
                    </a:lnTo>
                    <a:cubicBezTo>
                      <a:pt x="0" y="1498"/>
                      <a:pt x="0" y="1557"/>
                      <a:pt x="39" y="1576"/>
                    </a:cubicBezTo>
                    <a:cubicBezTo>
                      <a:pt x="39" y="1615"/>
                      <a:pt x="59" y="1654"/>
                      <a:pt x="59" y="1693"/>
                    </a:cubicBezTo>
                    <a:lnTo>
                      <a:pt x="78" y="1751"/>
                    </a:lnTo>
                    <a:cubicBezTo>
                      <a:pt x="97" y="1790"/>
                      <a:pt x="97" y="1809"/>
                      <a:pt x="136" y="1868"/>
                    </a:cubicBezTo>
                    <a:cubicBezTo>
                      <a:pt x="156" y="1946"/>
                      <a:pt x="175" y="1984"/>
                      <a:pt x="234" y="2062"/>
                    </a:cubicBezTo>
                    <a:cubicBezTo>
                      <a:pt x="272" y="2140"/>
                      <a:pt x="292" y="2179"/>
                      <a:pt x="350" y="2237"/>
                    </a:cubicBezTo>
                    <a:cubicBezTo>
                      <a:pt x="389" y="2276"/>
                      <a:pt x="448" y="2354"/>
                      <a:pt x="486" y="2393"/>
                    </a:cubicBezTo>
                    <a:cubicBezTo>
                      <a:pt x="545" y="2451"/>
                      <a:pt x="584" y="2490"/>
                      <a:pt x="642" y="2529"/>
                    </a:cubicBezTo>
                    <a:lnTo>
                      <a:pt x="856" y="2665"/>
                    </a:lnTo>
                    <a:cubicBezTo>
                      <a:pt x="914" y="2685"/>
                      <a:pt x="973" y="2724"/>
                      <a:pt x="1031" y="2762"/>
                    </a:cubicBezTo>
                    <a:lnTo>
                      <a:pt x="1012" y="2762"/>
                    </a:lnTo>
                    <a:cubicBezTo>
                      <a:pt x="1109" y="2782"/>
                      <a:pt x="1167" y="2840"/>
                      <a:pt x="1264" y="2860"/>
                    </a:cubicBezTo>
                    <a:cubicBezTo>
                      <a:pt x="1342" y="2879"/>
                      <a:pt x="1420" y="2879"/>
                      <a:pt x="1498" y="2918"/>
                    </a:cubicBezTo>
                    <a:lnTo>
                      <a:pt x="1459" y="2918"/>
                    </a:lnTo>
                    <a:cubicBezTo>
                      <a:pt x="1537" y="2918"/>
                      <a:pt x="1615" y="2937"/>
                      <a:pt x="1692" y="2937"/>
                    </a:cubicBezTo>
                    <a:cubicBezTo>
                      <a:pt x="1751" y="2937"/>
                      <a:pt x="1828" y="2937"/>
                      <a:pt x="1906" y="2918"/>
                    </a:cubicBezTo>
                    <a:cubicBezTo>
                      <a:pt x="1984" y="2918"/>
                      <a:pt x="2042" y="2879"/>
                      <a:pt x="2120" y="2860"/>
                    </a:cubicBezTo>
                    <a:cubicBezTo>
                      <a:pt x="2198" y="2840"/>
                      <a:pt x="2237" y="2821"/>
                      <a:pt x="2315" y="2782"/>
                    </a:cubicBezTo>
                    <a:lnTo>
                      <a:pt x="2334" y="2782"/>
                    </a:lnTo>
                    <a:cubicBezTo>
                      <a:pt x="2392" y="2762"/>
                      <a:pt x="2470" y="2743"/>
                      <a:pt x="2509" y="2685"/>
                    </a:cubicBezTo>
                    <a:cubicBezTo>
                      <a:pt x="2568" y="2665"/>
                      <a:pt x="2587" y="2646"/>
                      <a:pt x="2626" y="2626"/>
                    </a:cubicBezTo>
                    <a:cubicBezTo>
                      <a:pt x="2684" y="2568"/>
                      <a:pt x="2723" y="2548"/>
                      <a:pt x="2781" y="2490"/>
                    </a:cubicBezTo>
                    <a:cubicBezTo>
                      <a:pt x="2801" y="2471"/>
                      <a:pt x="2820" y="2432"/>
                      <a:pt x="2879" y="2393"/>
                    </a:cubicBezTo>
                    <a:cubicBezTo>
                      <a:pt x="2898" y="2354"/>
                      <a:pt x="2918" y="2335"/>
                      <a:pt x="2957" y="2276"/>
                    </a:cubicBezTo>
                    <a:lnTo>
                      <a:pt x="3015" y="2140"/>
                    </a:lnTo>
                    <a:lnTo>
                      <a:pt x="3015" y="2159"/>
                    </a:lnTo>
                    <a:cubicBezTo>
                      <a:pt x="3054" y="2082"/>
                      <a:pt x="3073" y="2043"/>
                      <a:pt x="3093" y="1965"/>
                    </a:cubicBezTo>
                    <a:cubicBezTo>
                      <a:pt x="3093" y="1907"/>
                      <a:pt x="3112" y="1868"/>
                      <a:pt x="3112" y="1809"/>
                    </a:cubicBezTo>
                    <a:cubicBezTo>
                      <a:pt x="3112" y="1751"/>
                      <a:pt x="3151" y="1673"/>
                      <a:pt x="3151" y="1595"/>
                    </a:cubicBezTo>
                    <a:lnTo>
                      <a:pt x="3151" y="1459"/>
                    </a:lnTo>
                    <a:cubicBezTo>
                      <a:pt x="3151" y="1382"/>
                      <a:pt x="3112" y="1304"/>
                      <a:pt x="3093" y="1265"/>
                    </a:cubicBezTo>
                    <a:cubicBezTo>
                      <a:pt x="3073" y="1206"/>
                      <a:pt x="3054" y="1129"/>
                      <a:pt x="3054" y="1090"/>
                    </a:cubicBezTo>
                    <a:lnTo>
                      <a:pt x="3054" y="1109"/>
                    </a:lnTo>
                    <a:cubicBezTo>
                      <a:pt x="3015" y="1031"/>
                      <a:pt x="2995" y="993"/>
                      <a:pt x="2957" y="915"/>
                    </a:cubicBezTo>
                    <a:cubicBezTo>
                      <a:pt x="2918" y="876"/>
                      <a:pt x="2879" y="798"/>
                      <a:pt x="2820" y="740"/>
                    </a:cubicBezTo>
                    <a:cubicBezTo>
                      <a:pt x="2781" y="701"/>
                      <a:pt x="2723" y="642"/>
                      <a:pt x="2684" y="584"/>
                    </a:cubicBezTo>
                    <a:lnTo>
                      <a:pt x="2529" y="428"/>
                    </a:lnTo>
                    <a:cubicBezTo>
                      <a:pt x="2470" y="390"/>
                      <a:pt x="2412" y="331"/>
                      <a:pt x="2334" y="312"/>
                    </a:cubicBezTo>
                    <a:cubicBezTo>
                      <a:pt x="2276" y="253"/>
                      <a:pt x="2217" y="234"/>
                      <a:pt x="2140" y="215"/>
                    </a:cubicBezTo>
                    <a:cubicBezTo>
                      <a:pt x="2081" y="195"/>
                      <a:pt x="1984" y="156"/>
                      <a:pt x="1906" y="137"/>
                    </a:cubicBezTo>
                    <a:cubicBezTo>
                      <a:pt x="1848" y="117"/>
                      <a:pt x="1809" y="117"/>
                      <a:pt x="1751" y="117"/>
                    </a:cubicBezTo>
                    <a:lnTo>
                      <a:pt x="1731" y="117"/>
                    </a:lnTo>
                    <a:cubicBezTo>
                      <a:pt x="1537" y="20"/>
                      <a:pt x="1498" y="1"/>
                      <a:pt x="1439"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 name="Google Shape;645;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 name="Google Shape;646;p33"/>
              <p:cNvSpPr/>
              <p:nvPr/>
            </p:nvSpPr>
            <p:spPr>
              <a:xfrm>
                <a:off x="2281900" y="2496825"/>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 name="Google Shape;647;p33"/>
              <p:cNvSpPr/>
              <p:nvPr/>
            </p:nvSpPr>
            <p:spPr>
              <a:xfrm>
                <a:off x="2281900" y="24968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 name="Google Shape;648;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 name="Google Shape;649;p33"/>
              <p:cNvSpPr/>
              <p:nvPr/>
            </p:nvSpPr>
            <p:spPr>
              <a:xfrm>
                <a:off x="2271675" y="24968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 name="Google Shape;650;p33"/>
              <p:cNvSpPr/>
              <p:nvPr/>
            </p:nvSpPr>
            <p:spPr>
              <a:xfrm>
                <a:off x="2261950" y="24992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 name="Google Shape;651;p33"/>
              <p:cNvSpPr/>
              <p:nvPr/>
            </p:nvSpPr>
            <p:spPr>
              <a:xfrm>
                <a:off x="2303275" y="2505575"/>
                <a:ext cx="25" cy="25"/>
              </a:xfrm>
              <a:custGeom>
                <a:avLst/>
                <a:gdLst/>
                <a:ahLst/>
                <a:cxnLst/>
                <a:rect l="l" t="t" r="r" b="b"/>
                <a:pathLst>
                  <a:path w="1" h="1" extrusionOk="0">
                    <a:moveTo>
                      <a:pt x="1" y="0"/>
                    </a:move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 name="Google Shape;652;p33"/>
              <p:cNvSpPr/>
              <p:nvPr/>
            </p:nvSpPr>
            <p:spPr>
              <a:xfrm>
                <a:off x="2247850" y="2509450"/>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3" name="Google Shape;653;p33"/>
              <p:cNvSpPr/>
              <p:nvPr/>
            </p:nvSpPr>
            <p:spPr>
              <a:xfrm>
                <a:off x="2247850" y="2509450"/>
                <a:ext cx="25" cy="1000"/>
              </a:xfrm>
              <a:custGeom>
                <a:avLst/>
                <a:gdLst/>
                <a:ahLst/>
                <a:cxnLst/>
                <a:rect l="l" t="t" r="r" b="b"/>
                <a:pathLst>
                  <a:path w="1" h="40" extrusionOk="0">
                    <a:moveTo>
                      <a:pt x="1" y="40"/>
                    </a:moveTo>
                    <a:lnTo>
                      <a:pt x="1" y="40"/>
                    </a:lnTo>
                    <a:cubicBezTo>
                      <a:pt x="1" y="40"/>
                      <a:pt x="1" y="1"/>
                      <a:pt x="1" y="4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4" name="Google Shape;654;p33"/>
              <p:cNvSpPr/>
              <p:nvPr/>
            </p:nvSpPr>
            <p:spPr>
              <a:xfrm>
                <a:off x="2311075" y="251335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5" name="Google Shape;655;p33"/>
              <p:cNvSpPr/>
              <p:nvPr/>
            </p:nvSpPr>
            <p:spPr>
              <a:xfrm>
                <a:off x="2311075" y="251335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6" name="Google Shape;656;p33"/>
              <p:cNvSpPr/>
              <p:nvPr/>
            </p:nvSpPr>
            <p:spPr>
              <a:xfrm>
                <a:off x="2311075" y="2513350"/>
                <a:ext cx="25" cy="25"/>
              </a:xfrm>
              <a:custGeom>
                <a:avLst/>
                <a:gdLst/>
                <a:ahLst/>
                <a:cxnLst/>
                <a:rect l="l" t="t" r="r" b="b"/>
                <a:pathLst>
                  <a:path w="1" h="1" extrusionOk="0">
                    <a:moveTo>
                      <a:pt x="0" y="0"/>
                    </a:move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7" name="Google Shape;657;p33"/>
              <p:cNvSpPr/>
              <p:nvPr/>
            </p:nvSpPr>
            <p:spPr>
              <a:xfrm>
                <a:off x="2241050" y="253377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8" name="Google Shape;658;p33"/>
              <p:cNvSpPr/>
              <p:nvPr/>
            </p:nvSpPr>
            <p:spPr>
              <a:xfrm>
                <a:off x="2298900" y="2566350"/>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9" name="Google Shape;659;p33"/>
              <p:cNvSpPr/>
              <p:nvPr/>
            </p:nvSpPr>
            <p:spPr>
              <a:xfrm>
                <a:off x="1691600" y="22420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0" name="Google Shape;660;p33"/>
              <p:cNvSpPr/>
              <p:nvPr/>
            </p:nvSpPr>
            <p:spPr>
              <a:xfrm>
                <a:off x="1673600" y="225272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1" name="Google Shape;661;p33"/>
              <p:cNvSpPr/>
              <p:nvPr/>
            </p:nvSpPr>
            <p:spPr>
              <a:xfrm>
                <a:off x="2170050" y="2773000"/>
                <a:ext cx="128400" cy="102125"/>
              </a:xfrm>
              <a:custGeom>
                <a:avLst/>
                <a:gdLst/>
                <a:ahLst/>
                <a:cxnLst/>
                <a:rect l="l" t="t" r="r" b="b"/>
                <a:pathLst>
                  <a:path w="5136" h="4085" extrusionOk="0">
                    <a:moveTo>
                      <a:pt x="3891" y="0"/>
                    </a:moveTo>
                    <a:cubicBezTo>
                      <a:pt x="3696" y="20"/>
                      <a:pt x="3521" y="20"/>
                      <a:pt x="3385" y="39"/>
                    </a:cubicBezTo>
                    <a:cubicBezTo>
                      <a:pt x="3015" y="78"/>
                      <a:pt x="2646" y="195"/>
                      <a:pt x="2315" y="331"/>
                    </a:cubicBezTo>
                    <a:lnTo>
                      <a:pt x="2335" y="331"/>
                    </a:lnTo>
                    <a:cubicBezTo>
                      <a:pt x="1965" y="467"/>
                      <a:pt x="1634" y="700"/>
                      <a:pt x="1304" y="914"/>
                    </a:cubicBezTo>
                    <a:cubicBezTo>
                      <a:pt x="1051" y="1128"/>
                      <a:pt x="798" y="1362"/>
                      <a:pt x="604" y="1615"/>
                    </a:cubicBezTo>
                    <a:cubicBezTo>
                      <a:pt x="429" y="1848"/>
                      <a:pt x="292" y="2081"/>
                      <a:pt x="195" y="2334"/>
                    </a:cubicBezTo>
                    <a:lnTo>
                      <a:pt x="195" y="2295"/>
                    </a:lnTo>
                    <a:cubicBezTo>
                      <a:pt x="98" y="2529"/>
                      <a:pt x="40" y="2743"/>
                      <a:pt x="20" y="2957"/>
                    </a:cubicBezTo>
                    <a:lnTo>
                      <a:pt x="20" y="2937"/>
                    </a:lnTo>
                    <a:cubicBezTo>
                      <a:pt x="1" y="3132"/>
                      <a:pt x="1" y="3346"/>
                      <a:pt x="20" y="3540"/>
                    </a:cubicBezTo>
                    <a:cubicBezTo>
                      <a:pt x="40" y="3735"/>
                      <a:pt x="98" y="3910"/>
                      <a:pt x="176" y="4085"/>
                    </a:cubicBezTo>
                    <a:cubicBezTo>
                      <a:pt x="390" y="3948"/>
                      <a:pt x="604" y="3832"/>
                      <a:pt x="798" y="3715"/>
                    </a:cubicBezTo>
                    <a:cubicBezTo>
                      <a:pt x="1829" y="3112"/>
                      <a:pt x="2763" y="2451"/>
                      <a:pt x="3599" y="1751"/>
                    </a:cubicBezTo>
                    <a:cubicBezTo>
                      <a:pt x="4163" y="1284"/>
                      <a:pt x="4669" y="778"/>
                      <a:pt x="5135" y="253"/>
                    </a:cubicBezTo>
                    <a:cubicBezTo>
                      <a:pt x="5077" y="234"/>
                      <a:pt x="5058" y="214"/>
                      <a:pt x="4999" y="214"/>
                    </a:cubicBezTo>
                    <a:lnTo>
                      <a:pt x="5038" y="214"/>
                    </a:lnTo>
                    <a:cubicBezTo>
                      <a:pt x="4785" y="117"/>
                      <a:pt x="4571" y="39"/>
                      <a:pt x="4299" y="20"/>
                    </a:cubicBezTo>
                    <a:lnTo>
                      <a:pt x="4318" y="20"/>
                    </a:lnTo>
                    <a:cubicBezTo>
                      <a:pt x="4182" y="0"/>
                      <a:pt x="4027" y="0"/>
                      <a:pt x="3891"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2" name="Google Shape;662;p33"/>
              <p:cNvSpPr/>
              <p:nvPr/>
            </p:nvSpPr>
            <p:spPr>
              <a:xfrm>
                <a:off x="2254650" y="277397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3" name="Google Shape;663;p33"/>
              <p:cNvSpPr/>
              <p:nvPr/>
            </p:nvSpPr>
            <p:spPr>
              <a:xfrm>
                <a:off x="2202625" y="27963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4" name="Google Shape;664;p33"/>
              <p:cNvSpPr/>
              <p:nvPr/>
            </p:nvSpPr>
            <p:spPr>
              <a:xfrm>
                <a:off x="2225975" y="2448200"/>
                <a:ext cx="25" cy="25"/>
              </a:xfrm>
              <a:custGeom>
                <a:avLst/>
                <a:gdLst/>
                <a:ahLst/>
                <a:cxnLst/>
                <a:rect l="l" t="t" r="r" b="b"/>
                <a:pathLst>
                  <a:path w="1" h="1" extrusionOk="0">
                    <a:moveTo>
                      <a:pt x="0"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5" name="Google Shape;665;p33"/>
              <p:cNvSpPr/>
              <p:nvPr/>
            </p:nvSpPr>
            <p:spPr>
              <a:xfrm>
                <a:off x="1795650" y="2237175"/>
                <a:ext cx="51575" cy="48525"/>
              </a:xfrm>
              <a:custGeom>
                <a:avLst/>
                <a:gdLst/>
                <a:ahLst/>
                <a:cxnLst/>
                <a:rect l="l" t="t" r="r" b="b"/>
                <a:pathLst>
                  <a:path w="2063" h="1941" extrusionOk="0">
                    <a:moveTo>
                      <a:pt x="429" y="0"/>
                    </a:moveTo>
                    <a:cubicBezTo>
                      <a:pt x="312" y="39"/>
                      <a:pt x="195" y="97"/>
                      <a:pt x="137" y="175"/>
                    </a:cubicBezTo>
                    <a:cubicBezTo>
                      <a:pt x="40" y="292"/>
                      <a:pt x="1" y="467"/>
                      <a:pt x="40" y="622"/>
                    </a:cubicBezTo>
                    <a:cubicBezTo>
                      <a:pt x="40" y="642"/>
                      <a:pt x="78" y="661"/>
                      <a:pt x="78" y="681"/>
                    </a:cubicBezTo>
                    <a:cubicBezTo>
                      <a:pt x="78" y="875"/>
                      <a:pt x="176" y="1070"/>
                      <a:pt x="292" y="1225"/>
                    </a:cubicBezTo>
                    <a:cubicBezTo>
                      <a:pt x="487" y="1459"/>
                      <a:pt x="701" y="1653"/>
                      <a:pt x="973" y="1809"/>
                    </a:cubicBezTo>
                    <a:cubicBezTo>
                      <a:pt x="1109" y="1888"/>
                      <a:pt x="1277" y="1941"/>
                      <a:pt x="1440" y="1941"/>
                    </a:cubicBezTo>
                    <a:cubicBezTo>
                      <a:pt x="1558" y="1941"/>
                      <a:pt x="1673" y="1913"/>
                      <a:pt x="1771" y="1848"/>
                    </a:cubicBezTo>
                    <a:cubicBezTo>
                      <a:pt x="1926" y="1789"/>
                      <a:pt x="2023" y="1614"/>
                      <a:pt x="2043" y="1459"/>
                    </a:cubicBezTo>
                    <a:cubicBezTo>
                      <a:pt x="2062" y="1400"/>
                      <a:pt x="2062" y="1323"/>
                      <a:pt x="2062" y="1225"/>
                    </a:cubicBezTo>
                    <a:cubicBezTo>
                      <a:pt x="2043" y="1109"/>
                      <a:pt x="2023" y="1011"/>
                      <a:pt x="1965" y="914"/>
                    </a:cubicBezTo>
                    <a:cubicBezTo>
                      <a:pt x="1887" y="778"/>
                      <a:pt x="1790" y="661"/>
                      <a:pt x="1693" y="564"/>
                    </a:cubicBezTo>
                    <a:cubicBezTo>
                      <a:pt x="1576" y="447"/>
                      <a:pt x="1440" y="350"/>
                      <a:pt x="1284" y="272"/>
                    </a:cubicBezTo>
                    <a:cubicBezTo>
                      <a:pt x="1168" y="195"/>
                      <a:pt x="1051" y="156"/>
                      <a:pt x="915" y="97"/>
                    </a:cubicBezTo>
                    <a:cubicBezTo>
                      <a:pt x="856" y="78"/>
                      <a:pt x="759" y="58"/>
                      <a:pt x="681" y="39"/>
                    </a:cubicBezTo>
                    <a:cubicBezTo>
                      <a:pt x="604" y="0"/>
                      <a:pt x="526" y="0"/>
                      <a:pt x="4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6" name="Google Shape;666;p33"/>
              <p:cNvSpPr/>
              <p:nvPr/>
            </p:nvSpPr>
            <p:spPr>
              <a:xfrm>
                <a:off x="1064350" y="2043650"/>
                <a:ext cx="1357125" cy="1385775"/>
              </a:xfrm>
              <a:custGeom>
                <a:avLst/>
                <a:gdLst/>
                <a:ahLst/>
                <a:cxnLst/>
                <a:rect l="l" t="t" r="r" b="b"/>
                <a:pathLst>
                  <a:path w="54285" h="55431" extrusionOk="0">
                    <a:moveTo>
                      <a:pt x="20539" y="0"/>
                    </a:moveTo>
                    <a:cubicBezTo>
                      <a:pt x="20248" y="0"/>
                      <a:pt x="19956" y="20"/>
                      <a:pt x="19664" y="39"/>
                    </a:cubicBezTo>
                    <a:cubicBezTo>
                      <a:pt x="19509" y="59"/>
                      <a:pt x="19334" y="98"/>
                      <a:pt x="19120" y="117"/>
                    </a:cubicBezTo>
                    <a:lnTo>
                      <a:pt x="18983" y="136"/>
                    </a:lnTo>
                    <a:cubicBezTo>
                      <a:pt x="18828" y="156"/>
                      <a:pt x="18672" y="214"/>
                      <a:pt x="18536" y="234"/>
                    </a:cubicBezTo>
                    <a:cubicBezTo>
                      <a:pt x="18497" y="234"/>
                      <a:pt x="18478" y="253"/>
                      <a:pt x="18458" y="253"/>
                    </a:cubicBezTo>
                    <a:cubicBezTo>
                      <a:pt x="18303" y="311"/>
                      <a:pt x="18167" y="331"/>
                      <a:pt x="18050" y="389"/>
                    </a:cubicBezTo>
                    <a:cubicBezTo>
                      <a:pt x="17992" y="409"/>
                      <a:pt x="17953" y="409"/>
                      <a:pt x="17914" y="428"/>
                    </a:cubicBezTo>
                    <a:cubicBezTo>
                      <a:pt x="17700" y="506"/>
                      <a:pt x="17505" y="584"/>
                      <a:pt x="17311" y="681"/>
                    </a:cubicBezTo>
                    <a:cubicBezTo>
                      <a:pt x="16591" y="992"/>
                      <a:pt x="15910" y="1401"/>
                      <a:pt x="15288" y="1945"/>
                    </a:cubicBezTo>
                    <a:cubicBezTo>
                      <a:pt x="14782" y="2373"/>
                      <a:pt x="14316" y="2918"/>
                      <a:pt x="13888" y="3521"/>
                    </a:cubicBezTo>
                    <a:cubicBezTo>
                      <a:pt x="13518" y="4026"/>
                      <a:pt x="13168" y="4610"/>
                      <a:pt x="12857" y="5291"/>
                    </a:cubicBezTo>
                    <a:cubicBezTo>
                      <a:pt x="12604" y="5835"/>
                      <a:pt x="12351" y="6419"/>
                      <a:pt x="12118" y="7138"/>
                    </a:cubicBezTo>
                    <a:cubicBezTo>
                      <a:pt x="11768" y="8091"/>
                      <a:pt x="11476" y="9044"/>
                      <a:pt x="11262" y="9822"/>
                    </a:cubicBezTo>
                    <a:lnTo>
                      <a:pt x="11009" y="10620"/>
                    </a:lnTo>
                    <a:cubicBezTo>
                      <a:pt x="10990" y="10697"/>
                      <a:pt x="10970" y="10795"/>
                      <a:pt x="10951" y="10872"/>
                    </a:cubicBezTo>
                    <a:cubicBezTo>
                      <a:pt x="10951" y="10911"/>
                      <a:pt x="10912" y="10950"/>
                      <a:pt x="10912" y="10989"/>
                    </a:cubicBezTo>
                    <a:cubicBezTo>
                      <a:pt x="10873" y="11125"/>
                      <a:pt x="10815" y="11281"/>
                      <a:pt x="10776" y="11436"/>
                    </a:cubicBezTo>
                    <a:lnTo>
                      <a:pt x="10679" y="11728"/>
                    </a:lnTo>
                    <a:lnTo>
                      <a:pt x="10581" y="12020"/>
                    </a:lnTo>
                    <a:cubicBezTo>
                      <a:pt x="10426" y="12409"/>
                      <a:pt x="10251" y="12856"/>
                      <a:pt x="10076" y="13343"/>
                    </a:cubicBezTo>
                    <a:cubicBezTo>
                      <a:pt x="9998" y="13518"/>
                      <a:pt x="9901" y="13712"/>
                      <a:pt x="9823" y="13907"/>
                    </a:cubicBezTo>
                    <a:cubicBezTo>
                      <a:pt x="9745" y="14101"/>
                      <a:pt x="9648" y="14257"/>
                      <a:pt x="9550" y="14451"/>
                    </a:cubicBezTo>
                    <a:cubicBezTo>
                      <a:pt x="9220" y="15190"/>
                      <a:pt x="8831" y="15910"/>
                      <a:pt x="8442" y="16571"/>
                    </a:cubicBezTo>
                    <a:lnTo>
                      <a:pt x="8364" y="16688"/>
                    </a:lnTo>
                    <a:cubicBezTo>
                      <a:pt x="7742" y="17738"/>
                      <a:pt x="7003" y="18769"/>
                      <a:pt x="6205" y="19780"/>
                    </a:cubicBezTo>
                    <a:cubicBezTo>
                      <a:pt x="5797" y="20286"/>
                      <a:pt x="5349" y="20811"/>
                      <a:pt x="4844" y="21414"/>
                    </a:cubicBezTo>
                    <a:cubicBezTo>
                      <a:pt x="4358" y="21939"/>
                      <a:pt x="3949" y="22464"/>
                      <a:pt x="3541" y="22989"/>
                    </a:cubicBezTo>
                    <a:cubicBezTo>
                      <a:pt x="2646" y="24176"/>
                      <a:pt x="1868" y="25421"/>
                      <a:pt x="1285" y="26685"/>
                    </a:cubicBezTo>
                    <a:cubicBezTo>
                      <a:pt x="604" y="28143"/>
                      <a:pt x="195" y="29602"/>
                      <a:pt x="79" y="30983"/>
                    </a:cubicBezTo>
                    <a:cubicBezTo>
                      <a:pt x="1" y="31761"/>
                      <a:pt x="20" y="32539"/>
                      <a:pt x="137" y="33298"/>
                    </a:cubicBezTo>
                    <a:cubicBezTo>
                      <a:pt x="195" y="33550"/>
                      <a:pt x="254" y="33803"/>
                      <a:pt x="312" y="34075"/>
                    </a:cubicBezTo>
                    <a:cubicBezTo>
                      <a:pt x="312" y="34134"/>
                      <a:pt x="331" y="34173"/>
                      <a:pt x="331" y="34231"/>
                    </a:cubicBezTo>
                    <a:cubicBezTo>
                      <a:pt x="370" y="34270"/>
                      <a:pt x="370" y="34328"/>
                      <a:pt x="390" y="34367"/>
                    </a:cubicBezTo>
                    <a:lnTo>
                      <a:pt x="526" y="34815"/>
                    </a:lnTo>
                    <a:lnTo>
                      <a:pt x="526" y="34834"/>
                    </a:lnTo>
                    <a:cubicBezTo>
                      <a:pt x="565" y="34873"/>
                      <a:pt x="565" y="34931"/>
                      <a:pt x="584" y="34970"/>
                    </a:cubicBezTo>
                    <a:cubicBezTo>
                      <a:pt x="682" y="35223"/>
                      <a:pt x="759" y="35417"/>
                      <a:pt x="857" y="35612"/>
                    </a:cubicBezTo>
                    <a:cubicBezTo>
                      <a:pt x="1362" y="36682"/>
                      <a:pt x="2160" y="37674"/>
                      <a:pt x="3229" y="38646"/>
                    </a:cubicBezTo>
                    <a:cubicBezTo>
                      <a:pt x="3482" y="38860"/>
                      <a:pt x="3716" y="39093"/>
                      <a:pt x="3969" y="39249"/>
                    </a:cubicBezTo>
                    <a:lnTo>
                      <a:pt x="4066" y="39327"/>
                    </a:lnTo>
                    <a:cubicBezTo>
                      <a:pt x="4085" y="39346"/>
                      <a:pt x="4105" y="39385"/>
                      <a:pt x="4124" y="39385"/>
                    </a:cubicBezTo>
                    <a:cubicBezTo>
                      <a:pt x="5174" y="40144"/>
                      <a:pt x="6341" y="40785"/>
                      <a:pt x="7606" y="41272"/>
                    </a:cubicBezTo>
                    <a:cubicBezTo>
                      <a:pt x="7975" y="41427"/>
                      <a:pt x="8345" y="41544"/>
                      <a:pt x="8695" y="41641"/>
                    </a:cubicBezTo>
                    <a:cubicBezTo>
                      <a:pt x="9842" y="42030"/>
                      <a:pt x="11087" y="42303"/>
                      <a:pt x="12429" y="42439"/>
                    </a:cubicBezTo>
                    <a:cubicBezTo>
                      <a:pt x="13207" y="42536"/>
                      <a:pt x="13985" y="42555"/>
                      <a:pt x="14763" y="42555"/>
                    </a:cubicBezTo>
                    <a:cubicBezTo>
                      <a:pt x="15074" y="42555"/>
                      <a:pt x="15444" y="42555"/>
                      <a:pt x="15852" y="42536"/>
                    </a:cubicBezTo>
                    <a:cubicBezTo>
                      <a:pt x="15969" y="42536"/>
                      <a:pt x="16066" y="42536"/>
                      <a:pt x="16183" y="42516"/>
                    </a:cubicBezTo>
                    <a:cubicBezTo>
                      <a:pt x="16825" y="42497"/>
                      <a:pt x="17486" y="42458"/>
                      <a:pt x="18244" y="42400"/>
                    </a:cubicBezTo>
                    <a:cubicBezTo>
                      <a:pt x="18847" y="42341"/>
                      <a:pt x="19431" y="42244"/>
                      <a:pt x="20014" y="42166"/>
                    </a:cubicBezTo>
                    <a:lnTo>
                      <a:pt x="20014" y="42166"/>
                    </a:lnTo>
                    <a:cubicBezTo>
                      <a:pt x="20014" y="42244"/>
                      <a:pt x="19975" y="42322"/>
                      <a:pt x="19975" y="42419"/>
                    </a:cubicBezTo>
                    <a:cubicBezTo>
                      <a:pt x="19684" y="42516"/>
                      <a:pt x="19431" y="42633"/>
                      <a:pt x="19158" y="42789"/>
                    </a:cubicBezTo>
                    <a:cubicBezTo>
                      <a:pt x="18886" y="42944"/>
                      <a:pt x="18614" y="43178"/>
                      <a:pt x="18381" y="43431"/>
                    </a:cubicBezTo>
                    <a:cubicBezTo>
                      <a:pt x="18167" y="43683"/>
                      <a:pt x="17972" y="43975"/>
                      <a:pt x="17816" y="44267"/>
                    </a:cubicBezTo>
                    <a:cubicBezTo>
                      <a:pt x="17583" y="44753"/>
                      <a:pt x="17447" y="45278"/>
                      <a:pt x="17408" y="45920"/>
                    </a:cubicBezTo>
                    <a:cubicBezTo>
                      <a:pt x="17389" y="46406"/>
                      <a:pt x="17427" y="46931"/>
                      <a:pt x="17544" y="47457"/>
                    </a:cubicBezTo>
                    <a:cubicBezTo>
                      <a:pt x="17603" y="47671"/>
                      <a:pt x="17680" y="47904"/>
                      <a:pt x="17797" y="48176"/>
                    </a:cubicBezTo>
                    <a:cubicBezTo>
                      <a:pt x="17894" y="48429"/>
                      <a:pt x="18011" y="48682"/>
                      <a:pt x="18167" y="48974"/>
                    </a:cubicBezTo>
                    <a:cubicBezTo>
                      <a:pt x="18322" y="49324"/>
                      <a:pt x="18556" y="49635"/>
                      <a:pt x="18808" y="50004"/>
                    </a:cubicBezTo>
                    <a:cubicBezTo>
                      <a:pt x="18614" y="50277"/>
                      <a:pt x="18497" y="50568"/>
                      <a:pt x="18400" y="50899"/>
                    </a:cubicBezTo>
                    <a:lnTo>
                      <a:pt x="18400" y="50919"/>
                    </a:lnTo>
                    <a:cubicBezTo>
                      <a:pt x="18303" y="51269"/>
                      <a:pt x="18283" y="51599"/>
                      <a:pt x="18283" y="52027"/>
                    </a:cubicBezTo>
                    <a:cubicBezTo>
                      <a:pt x="18303" y="52416"/>
                      <a:pt x="18400" y="52766"/>
                      <a:pt x="18575" y="53194"/>
                    </a:cubicBezTo>
                    <a:cubicBezTo>
                      <a:pt x="18672" y="53428"/>
                      <a:pt x="18847" y="53680"/>
                      <a:pt x="19003" y="53836"/>
                    </a:cubicBezTo>
                    <a:cubicBezTo>
                      <a:pt x="19081" y="53933"/>
                      <a:pt x="19158" y="54069"/>
                      <a:pt x="19236" y="54167"/>
                    </a:cubicBezTo>
                    <a:cubicBezTo>
                      <a:pt x="19392" y="54381"/>
                      <a:pt x="19586" y="54575"/>
                      <a:pt x="19839" y="54711"/>
                    </a:cubicBezTo>
                    <a:cubicBezTo>
                      <a:pt x="20287" y="55139"/>
                      <a:pt x="20851" y="55372"/>
                      <a:pt x="21492" y="55372"/>
                    </a:cubicBezTo>
                    <a:cubicBezTo>
                      <a:pt x="21687" y="55372"/>
                      <a:pt x="21881" y="55353"/>
                      <a:pt x="22076" y="55295"/>
                    </a:cubicBezTo>
                    <a:cubicBezTo>
                      <a:pt x="22407" y="55197"/>
                      <a:pt x="22776" y="55159"/>
                      <a:pt x="23204" y="55081"/>
                    </a:cubicBezTo>
                    <a:cubicBezTo>
                      <a:pt x="23943" y="54983"/>
                      <a:pt x="24721" y="54945"/>
                      <a:pt x="25635" y="54945"/>
                    </a:cubicBezTo>
                    <a:cubicBezTo>
                      <a:pt x="26646" y="54945"/>
                      <a:pt x="27697" y="55003"/>
                      <a:pt x="28494" y="55061"/>
                    </a:cubicBezTo>
                    <a:cubicBezTo>
                      <a:pt x="29000" y="55100"/>
                      <a:pt x="29525" y="55139"/>
                      <a:pt x="30050" y="55178"/>
                    </a:cubicBezTo>
                    <a:cubicBezTo>
                      <a:pt x="31431" y="55295"/>
                      <a:pt x="32890" y="55392"/>
                      <a:pt x="34348" y="55431"/>
                    </a:cubicBezTo>
                    <a:lnTo>
                      <a:pt x="34718" y="55431"/>
                    </a:lnTo>
                    <a:cubicBezTo>
                      <a:pt x="36254" y="55431"/>
                      <a:pt x="37616" y="55334"/>
                      <a:pt x="38880" y="55081"/>
                    </a:cubicBezTo>
                    <a:cubicBezTo>
                      <a:pt x="40631" y="54770"/>
                      <a:pt x="42070" y="54225"/>
                      <a:pt x="43256" y="53428"/>
                    </a:cubicBezTo>
                    <a:cubicBezTo>
                      <a:pt x="43976" y="52941"/>
                      <a:pt x="44618" y="52338"/>
                      <a:pt x="45143" y="51658"/>
                    </a:cubicBezTo>
                    <a:cubicBezTo>
                      <a:pt x="45687" y="50957"/>
                      <a:pt x="46115" y="50141"/>
                      <a:pt x="46407" y="49246"/>
                    </a:cubicBezTo>
                    <a:cubicBezTo>
                      <a:pt x="46563" y="48818"/>
                      <a:pt x="46679" y="48351"/>
                      <a:pt x="46757" y="47846"/>
                    </a:cubicBezTo>
                    <a:cubicBezTo>
                      <a:pt x="46854" y="47320"/>
                      <a:pt x="46893" y="46815"/>
                      <a:pt x="46893" y="46348"/>
                    </a:cubicBezTo>
                    <a:lnTo>
                      <a:pt x="46893" y="46329"/>
                    </a:lnTo>
                    <a:cubicBezTo>
                      <a:pt x="46971" y="46095"/>
                      <a:pt x="46991" y="45842"/>
                      <a:pt x="46971" y="45609"/>
                    </a:cubicBezTo>
                    <a:cubicBezTo>
                      <a:pt x="46893" y="44675"/>
                      <a:pt x="46602" y="43781"/>
                      <a:pt x="46096" y="43003"/>
                    </a:cubicBezTo>
                    <a:cubicBezTo>
                      <a:pt x="45804" y="42536"/>
                      <a:pt x="45435" y="42147"/>
                      <a:pt x="45026" y="41816"/>
                    </a:cubicBezTo>
                    <a:cubicBezTo>
                      <a:pt x="44559" y="41447"/>
                      <a:pt x="44015" y="41174"/>
                      <a:pt x="43451" y="41058"/>
                    </a:cubicBezTo>
                    <a:cubicBezTo>
                      <a:pt x="43392" y="40883"/>
                      <a:pt x="43353" y="40688"/>
                      <a:pt x="43295" y="40513"/>
                    </a:cubicBezTo>
                    <a:cubicBezTo>
                      <a:pt x="43081" y="39774"/>
                      <a:pt x="42770" y="39035"/>
                      <a:pt x="42362" y="38160"/>
                    </a:cubicBezTo>
                    <a:cubicBezTo>
                      <a:pt x="42167" y="37751"/>
                      <a:pt x="41914" y="37343"/>
                      <a:pt x="41642" y="36857"/>
                    </a:cubicBezTo>
                    <a:cubicBezTo>
                      <a:pt x="42011" y="36701"/>
                      <a:pt x="42381" y="36565"/>
                      <a:pt x="42751" y="36390"/>
                    </a:cubicBezTo>
                    <a:cubicBezTo>
                      <a:pt x="43645" y="36001"/>
                      <a:pt x="44520" y="35554"/>
                      <a:pt x="45376" y="35106"/>
                    </a:cubicBezTo>
                    <a:cubicBezTo>
                      <a:pt x="45396" y="35106"/>
                      <a:pt x="45415" y="35067"/>
                      <a:pt x="45435" y="35067"/>
                    </a:cubicBezTo>
                    <a:cubicBezTo>
                      <a:pt x="45629" y="34951"/>
                      <a:pt x="45862" y="34853"/>
                      <a:pt x="46057" y="34737"/>
                    </a:cubicBezTo>
                    <a:cubicBezTo>
                      <a:pt x="46076" y="34717"/>
                      <a:pt x="46096" y="34717"/>
                      <a:pt x="46154" y="34678"/>
                    </a:cubicBezTo>
                    <a:lnTo>
                      <a:pt x="46738" y="34328"/>
                    </a:lnTo>
                    <a:cubicBezTo>
                      <a:pt x="46777" y="34289"/>
                      <a:pt x="46796" y="34270"/>
                      <a:pt x="46854" y="34251"/>
                    </a:cubicBezTo>
                    <a:cubicBezTo>
                      <a:pt x="47730" y="33686"/>
                      <a:pt x="48527" y="33103"/>
                      <a:pt x="49227" y="32520"/>
                    </a:cubicBezTo>
                    <a:cubicBezTo>
                      <a:pt x="49869" y="31994"/>
                      <a:pt x="50452" y="31430"/>
                      <a:pt x="50958" y="30847"/>
                    </a:cubicBezTo>
                    <a:cubicBezTo>
                      <a:pt x="51017" y="30789"/>
                      <a:pt x="51055" y="30730"/>
                      <a:pt x="51114" y="30672"/>
                    </a:cubicBezTo>
                    <a:cubicBezTo>
                      <a:pt x="51367" y="30380"/>
                      <a:pt x="51600" y="30108"/>
                      <a:pt x="51795" y="29855"/>
                    </a:cubicBezTo>
                    <a:cubicBezTo>
                      <a:pt x="52670" y="28688"/>
                      <a:pt x="53312" y="27463"/>
                      <a:pt x="53739" y="26179"/>
                    </a:cubicBezTo>
                    <a:cubicBezTo>
                      <a:pt x="54128" y="24720"/>
                      <a:pt x="54284" y="23184"/>
                      <a:pt x="54148" y="21608"/>
                    </a:cubicBezTo>
                    <a:cubicBezTo>
                      <a:pt x="53992" y="20169"/>
                      <a:pt x="53584" y="18730"/>
                      <a:pt x="52884" y="17349"/>
                    </a:cubicBezTo>
                    <a:cubicBezTo>
                      <a:pt x="52242" y="16065"/>
                      <a:pt x="51367" y="14840"/>
                      <a:pt x="50297" y="13770"/>
                    </a:cubicBezTo>
                    <a:cubicBezTo>
                      <a:pt x="50064" y="13518"/>
                      <a:pt x="49772" y="13265"/>
                      <a:pt x="49480" y="12992"/>
                    </a:cubicBezTo>
                    <a:lnTo>
                      <a:pt x="49324" y="12856"/>
                    </a:lnTo>
                    <a:cubicBezTo>
                      <a:pt x="48546" y="12195"/>
                      <a:pt x="47710" y="11592"/>
                      <a:pt x="46796" y="11106"/>
                    </a:cubicBezTo>
                    <a:cubicBezTo>
                      <a:pt x="46115" y="10736"/>
                      <a:pt x="45415" y="10386"/>
                      <a:pt x="44540" y="10056"/>
                    </a:cubicBezTo>
                    <a:cubicBezTo>
                      <a:pt x="43859" y="9764"/>
                      <a:pt x="43081" y="9492"/>
                      <a:pt x="42167" y="9200"/>
                    </a:cubicBezTo>
                    <a:cubicBezTo>
                      <a:pt x="41720" y="9064"/>
                      <a:pt x="41253" y="8947"/>
                      <a:pt x="40708" y="8772"/>
                    </a:cubicBezTo>
                    <a:cubicBezTo>
                      <a:pt x="40650" y="8752"/>
                      <a:pt x="40611" y="8752"/>
                      <a:pt x="40553" y="8714"/>
                    </a:cubicBezTo>
                    <a:lnTo>
                      <a:pt x="39250" y="8363"/>
                    </a:lnTo>
                    <a:cubicBezTo>
                      <a:pt x="38686" y="8208"/>
                      <a:pt x="38141" y="8072"/>
                      <a:pt x="37596" y="7897"/>
                    </a:cubicBezTo>
                    <a:lnTo>
                      <a:pt x="37558" y="7897"/>
                    </a:lnTo>
                    <a:cubicBezTo>
                      <a:pt x="35904" y="7410"/>
                      <a:pt x="34018" y="6808"/>
                      <a:pt x="32365" y="5835"/>
                    </a:cubicBezTo>
                    <a:cubicBezTo>
                      <a:pt x="31587" y="5368"/>
                      <a:pt x="30809" y="4804"/>
                      <a:pt x="30031" y="4240"/>
                    </a:cubicBezTo>
                    <a:lnTo>
                      <a:pt x="29564" y="3910"/>
                    </a:lnTo>
                    <a:cubicBezTo>
                      <a:pt x="28319" y="3034"/>
                      <a:pt x="27249" y="2295"/>
                      <a:pt x="26121" y="1673"/>
                    </a:cubicBezTo>
                    <a:cubicBezTo>
                      <a:pt x="25888" y="1556"/>
                      <a:pt x="25674" y="1420"/>
                      <a:pt x="25460" y="1323"/>
                    </a:cubicBezTo>
                    <a:cubicBezTo>
                      <a:pt x="25402" y="1303"/>
                      <a:pt x="25363" y="1264"/>
                      <a:pt x="25285" y="1226"/>
                    </a:cubicBezTo>
                    <a:cubicBezTo>
                      <a:pt x="24138" y="681"/>
                      <a:pt x="23068" y="331"/>
                      <a:pt x="21979" y="136"/>
                    </a:cubicBezTo>
                    <a:cubicBezTo>
                      <a:pt x="21804" y="117"/>
                      <a:pt x="21648" y="98"/>
                      <a:pt x="21492" y="59"/>
                    </a:cubicBezTo>
                    <a:cubicBezTo>
                      <a:pt x="21473" y="59"/>
                      <a:pt x="21415" y="59"/>
                      <a:pt x="21395" y="39"/>
                    </a:cubicBezTo>
                    <a:cubicBezTo>
                      <a:pt x="21376" y="39"/>
                      <a:pt x="21162" y="20"/>
                      <a:pt x="21162" y="20"/>
                    </a:cubicBezTo>
                    <a:cubicBezTo>
                      <a:pt x="20987" y="20"/>
                      <a:pt x="20831" y="0"/>
                      <a:pt x="20676" y="0"/>
                    </a:cubicBezTo>
                    <a:close/>
                  </a:path>
                </a:pathLst>
              </a:custGeom>
              <a:solidFill>
                <a:schemeClr val="lt1"/>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7" name="Google Shape;667;p33"/>
              <p:cNvSpPr/>
              <p:nvPr/>
            </p:nvSpPr>
            <p:spPr>
              <a:xfrm>
                <a:off x="1113950" y="2095675"/>
                <a:ext cx="1256950" cy="960325"/>
              </a:xfrm>
              <a:custGeom>
                <a:avLst/>
                <a:gdLst/>
                <a:ahLst/>
                <a:cxnLst/>
                <a:rect l="l" t="t" r="r" b="b"/>
                <a:pathLst>
                  <a:path w="50278" h="38413" extrusionOk="0">
                    <a:moveTo>
                      <a:pt x="18536" y="0"/>
                    </a:moveTo>
                    <a:cubicBezTo>
                      <a:pt x="18322" y="0"/>
                      <a:pt x="18069" y="0"/>
                      <a:pt x="17855" y="20"/>
                    </a:cubicBezTo>
                    <a:cubicBezTo>
                      <a:pt x="17272" y="78"/>
                      <a:pt x="16669" y="253"/>
                      <a:pt x="16085" y="506"/>
                    </a:cubicBezTo>
                    <a:cubicBezTo>
                      <a:pt x="15541" y="759"/>
                      <a:pt x="15035" y="1070"/>
                      <a:pt x="14588" y="1440"/>
                    </a:cubicBezTo>
                    <a:cubicBezTo>
                      <a:pt x="14199" y="1770"/>
                      <a:pt x="13868" y="2159"/>
                      <a:pt x="13499" y="2645"/>
                    </a:cubicBezTo>
                    <a:cubicBezTo>
                      <a:pt x="13207" y="3073"/>
                      <a:pt x="12935" y="3521"/>
                      <a:pt x="12643" y="4143"/>
                    </a:cubicBezTo>
                    <a:cubicBezTo>
                      <a:pt x="12429" y="4590"/>
                      <a:pt x="12215" y="5135"/>
                      <a:pt x="11962" y="5796"/>
                    </a:cubicBezTo>
                    <a:cubicBezTo>
                      <a:pt x="11651" y="6633"/>
                      <a:pt x="11417" y="7508"/>
                      <a:pt x="11165" y="8344"/>
                    </a:cubicBezTo>
                    <a:cubicBezTo>
                      <a:pt x="11087" y="8616"/>
                      <a:pt x="10990" y="8869"/>
                      <a:pt x="10931" y="9161"/>
                    </a:cubicBezTo>
                    <a:cubicBezTo>
                      <a:pt x="10776" y="9628"/>
                      <a:pt x="10601" y="10172"/>
                      <a:pt x="10406" y="10678"/>
                    </a:cubicBezTo>
                    <a:cubicBezTo>
                      <a:pt x="10192" y="11281"/>
                      <a:pt x="9920" y="11923"/>
                      <a:pt x="9589" y="12662"/>
                    </a:cubicBezTo>
                    <a:cubicBezTo>
                      <a:pt x="9142" y="13673"/>
                      <a:pt x="8636" y="14646"/>
                      <a:pt x="8111" y="15560"/>
                    </a:cubicBezTo>
                    <a:lnTo>
                      <a:pt x="8072" y="15618"/>
                    </a:lnTo>
                    <a:cubicBezTo>
                      <a:pt x="7391" y="16727"/>
                      <a:pt x="6613" y="17874"/>
                      <a:pt x="5719" y="19022"/>
                    </a:cubicBezTo>
                    <a:cubicBezTo>
                      <a:pt x="5310" y="19527"/>
                      <a:pt x="4844" y="20092"/>
                      <a:pt x="4280" y="20714"/>
                    </a:cubicBezTo>
                    <a:cubicBezTo>
                      <a:pt x="3852" y="21220"/>
                      <a:pt x="3443" y="21686"/>
                      <a:pt x="3093" y="22173"/>
                    </a:cubicBezTo>
                    <a:cubicBezTo>
                      <a:pt x="2276" y="23242"/>
                      <a:pt x="1596" y="24370"/>
                      <a:pt x="1070" y="25479"/>
                    </a:cubicBezTo>
                    <a:cubicBezTo>
                      <a:pt x="487" y="26724"/>
                      <a:pt x="156" y="27930"/>
                      <a:pt x="59" y="29077"/>
                    </a:cubicBezTo>
                    <a:cubicBezTo>
                      <a:pt x="1" y="29680"/>
                      <a:pt x="40" y="30302"/>
                      <a:pt x="137" y="30886"/>
                    </a:cubicBezTo>
                    <a:cubicBezTo>
                      <a:pt x="234" y="31469"/>
                      <a:pt x="429" y="32053"/>
                      <a:pt x="701" y="32597"/>
                    </a:cubicBezTo>
                    <a:cubicBezTo>
                      <a:pt x="1187" y="33628"/>
                      <a:pt x="2004" y="34581"/>
                      <a:pt x="3229" y="35515"/>
                    </a:cubicBezTo>
                    <a:cubicBezTo>
                      <a:pt x="4143" y="36234"/>
                      <a:pt x="5194" y="36818"/>
                      <a:pt x="6361" y="37246"/>
                    </a:cubicBezTo>
                    <a:cubicBezTo>
                      <a:pt x="6672" y="37362"/>
                      <a:pt x="7022" y="37499"/>
                      <a:pt x="7333" y="37557"/>
                    </a:cubicBezTo>
                    <a:cubicBezTo>
                      <a:pt x="8344" y="37907"/>
                      <a:pt x="9473" y="38140"/>
                      <a:pt x="10659" y="38296"/>
                    </a:cubicBezTo>
                    <a:cubicBezTo>
                      <a:pt x="11340" y="38374"/>
                      <a:pt x="12040" y="38413"/>
                      <a:pt x="12779" y="38413"/>
                    </a:cubicBezTo>
                    <a:cubicBezTo>
                      <a:pt x="13090" y="38413"/>
                      <a:pt x="13421" y="38413"/>
                      <a:pt x="13771" y="38393"/>
                    </a:cubicBezTo>
                    <a:cubicBezTo>
                      <a:pt x="13888" y="38393"/>
                      <a:pt x="13985" y="38393"/>
                      <a:pt x="14101" y="38374"/>
                    </a:cubicBezTo>
                    <a:cubicBezTo>
                      <a:pt x="14724" y="38374"/>
                      <a:pt x="15346" y="38316"/>
                      <a:pt x="16046" y="38238"/>
                    </a:cubicBezTo>
                    <a:cubicBezTo>
                      <a:pt x="17777" y="38082"/>
                      <a:pt x="19528" y="37751"/>
                      <a:pt x="21220" y="37440"/>
                    </a:cubicBezTo>
                    <a:lnTo>
                      <a:pt x="21628" y="37362"/>
                    </a:lnTo>
                    <a:lnTo>
                      <a:pt x="21765" y="37343"/>
                    </a:lnTo>
                    <a:cubicBezTo>
                      <a:pt x="22718" y="37168"/>
                      <a:pt x="23671" y="36974"/>
                      <a:pt x="24643" y="36779"/>
                    </a:cubicBezTo>
                    <a:cubicBezTo>
                      <a:pt x="25693" y="36565"/>
                      <a:pt x="26724" y="36351"/>
                      <a:pt x="27755" y="36098"/>
                    </a:cubicBezTo>
                    <a:cubicBezTo>
                      <a:pt x="29583" y="35690"/>
                      <a:pt x="31528" y="35184"/>
                      <a:pt x="33881" y="34503"/>
                    </a:cubicBezTo>
                    <a:cubicBezTo>
                      <a:pt x="34270" y="34406"/>
                      <a:pt x="34640" y="34290"/>
                      <a:pt x="35029" y="34153"/>
                    </a:cubicBezTo>
                    <a:cubicBezTo>
                      <a:pt x="36779" y="33648"/>
                      <a:pt x="38433" y="33064"/>
                      <a:pt x="39930" y="32403"/>
                    </a:cubicBezTo>
                    <a:cubicBezTo>
                      <a:pt x="41019" y="31917"/>
                      <a:pt x="42089" y="31392"/>
                      <a:pt x="43100" y="30808"/>
                    </a:cubicBezTo>
                    <a:cubicBezTo>
                      <a:pt x="44112" y="30205"/>
                      <a:pt x="45045" y="29544"/>
                      <a:pt x="45882" y="28844"/>
                    </a:cubicBezTo>
                    <a:cubicBezTo>
                      <a:pt x="46738" y="28105"/>
                      <a:pt x="47496" y="27327"/>
                      <a:pt x="48118" y="26471"/>
                    </a:cubicBezTo>
                    <a:cubicBezTo>
                      <a:pt x="48857" y="25498"/>
                      <a:pt x="49422" y="24468"/>
                      <a:pt x="49752" y="23417"/>
                    </a:cubicBezTo>
                    <a:cubicBezTo>
                      <a:pt x="50141" y="22231"/>
                      <a:pt x="50277" y="20986"/>
                      <a:pt x="50161" y="19703"/>
                    </a:cubicBezTo>
                    <a:cubicBezTo>
                      <a:pt x="50044" y="18536"/>
                      <a:pt x="49713" y="17330"/>
                      <a:pt x="49110" y="16163"/>
                    </a:cubicBezTo>
                    <a:cubicBezTo>
                      <a:pt x="48585" y="15074"/>
                      <a:pt x="47827" y="14062"/>
                      <a:pt x="46932" y="13109"/>
                    </a:cubicBezTo>
                    <a:cubicBezTo>
                      <a:pt x="46057" y="12215"/>
                      <a:pt x="45026" y="11437"/>
                      <a:pt x="43898" y="10795"/>
                    </a:cubicBezTo>
                    <a:cubicBezTo>
                      <a:pt x="43314" y="10484"/>
                      <a:pt x="42653" y="10172"/>
                      <a:pt x="41875" y="9842"/>
                    </a:cubicBezTo>
                    <a:cubicBezTo>
                      <a:pt x="41233" y="9589"/>
                      <a:pt x="40514" y="9336"/>
                      <a:pt x="39638" y="9064"/>
                    </a:cubicBezTo>
                    <a:cubicBezTo>
                      <a:pt x="38685" y="8772"/>
                      <a:pt x="37713" y="8519"/>
                      <a:pt x="36760" y="8247"/>
                    </a:cubicBezTo>
                    <a:cubicBezTo>
                      <a:pt x="36215" y="8091"/>
                      <a:pt x="35651" y="7936"/>
                      <a:pt x="35087" y="7780"/>
                    </a:cubicBezTo>
                    <a:cubicBezTo>
                      <a:pt x="33298" y="7274"/>
                      <a:pt x="31217" y="6594"/>
                      <a:pt x="29369" y="5505"/>
                    </a:cubicBezTo>
                    <a:cubicBezTo>
                      <a:pt x="28533" y="4979"/>
                      <a:pt x="27697" y="4376"/>
                      <a:pt x="26899" y="3812"/>
                    </a:cubicBezTo>
                    <a:lnTo>
                      <a:pt x="26432" y="3482"/>
                    </a:lnTo>
                    <a:cubicBezTo>
                      <a:pt x="25246" y="2626"/>
                      <a:pt x="24254" y="1945"/>
                      <a:pt x="23184" y="1362"/>
                    </a:cubicBezTo>
                    <a:cubicBezTo>
                      <a:pt x="21940" y="681"/>
                      <a:pt x="20831" y="253"/>
                      <a:pt x="19722" y="78"/>
                    </a:cubicBezTo>
                    <a:cubicBezTo>
                      <a:pt x="19275" y="20"/>
                      <a:pt x="18905" y="0"/>
                      <a:pt x="18536" y="0"/>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8" name="Google Shape;668;p33"/>
              <p:cNvSpPr/>
              <p:nvPr/>
            </p:nvSpPr>
            <p:spPr>
              <a:xfrm>
                <a:off x="1113950" y="2095675"/>
                <a:ext cx="1091150" cy="960825"/>
              </a:xfrm>
              <a:custGeom>
                <a:avLst/>
                <a:gdLst/>
                <a:ahLst/>
                <a:cxnLst/>
                <a:rect l="l" t="t" r="r" b="b"/>
                <a:pathLst>
                  <a:path w="43646" h="38433" extrusionOk="0">
                    <a:moveTo>
                      <a:pt x="18575" y="0"/>
                    </a:moveTo>
                    <a:cubicBezTo>
                      <a:pt x="18322" y="0"/>
                      <a:pt x="18089" y="0"/>
                      <a:pt x="17855" y="20"/>
                    </a:cubicBezTo>
                    <a:cubicBezTo>
                      <a:pt x="17272" y="78"/>
                      <a:pt x="16669" y="253"/>
                      <a:pt x="16085" y="506"/>
                    </a:cubicBezTo>
                    <a:cubicBezTo>
                      <a:pt x="15541" y="759"/>
                      <a:pt x="15035" y="1051"/>
                      <a:pt x="14588" y="1440"/>
                    </a:cubicBezTo>
                    <a:cubicBezTo>
                      <a:pt x="14199" y="1770"/>
                      <a:pt x="13849" y="2159"/>
                      <a:pt x="13499" y="2645"/>
                    </a:cubicBezTo>
                    <a:cubicBezTo>
                      <a:pt x="13207" y="3073"/>
                      <a:pt x="12935" y="3521"/>
                      <a:pt x="12643" y="4143"/>
                    </a:cubicBezTo>
                    <a:cubicBezTo>
                      <a:pt x="12429" y="4590"/>
                      <a:pt x="12215" y="5135"/>
                      <a:pt x="11962" y="5796"/>
                    </a:cubicBezTo>
                    <a:cubicBezTo>
                      <a:pt x="11651" y="6671"/>
                      <a:pt x="11379" y="7605"/>
                      <a:pt x="11165" y="8344"/>
                    </a:cubicBezTo>
                    <a:lnTo>
                      <a:pt x="11087" y="8616"/>
                    </a:lnTo>
                    <a:lnTo>
                      <a:pt x="10931" y="9142"/>
                    </a:lnTo>
                    <a:cubicBezTo>
                      <a:pt x="10795" y="9550"/>
                      <a:pt x="10639" y="10114"/>
                      <a:pt x="10406" y="10659"/>
                    </a:cubicBezTo>
                    <a:cubicBezTo>
                      <a:pt x="10192" y="11262"/>
                      <a:pt x="9920" y="11884"/>
                      <a:pt x="9589" y="12642"/>
                    </a:cubicBezTo>
                    <a:cubicBezTo>
                      <a:pt x="9142" y="13634"/>
                      <a:pt x="8636" y="14607"/>
                      <a:pt x="8111" y="15540"/>
                    </a:cubicBezTo>
                    <a:lnTo>
                      <a:pt x="8072" y="15579"/>
                    </a:lnTo>
                    <a:cubicBezTo>
                      <a:pt x="7391" y="16707"/>
                      <a:pt x="6613" y="17855"/>
                      <a:pt x="5719" y="18983"/>
                    </a:cubicBezTo>
                    <a:cubicBezTo>
                      <a:pt x="5291" y="19527"/>
                      <a:pt x="4824" y="20092"/>
                      <a:pt x="4280" y="20694"/>
                    </a:cubicBezTo>
                    <a:cubicBezTo>
                      <a:pt x="3852" y="21181"/>
                      <a:pt x="3463" y="21667"/>
                      <a:pt x="3093" y="22153"/>
                    </a:cubicBezTo>
                    <a:cubicBezTo>
                      <a:pt x="2276" y="23223"/>
                      <a:pt x="1596" y="24331"/>
                      <a:pt x="1070" y="25460"/>
                    </a:cubicBezTo>
                    <a:cubicBezTo>
                      <a:pt x="487" y="26685"/>
                      <a:pt x="156" y="27910"/>
                      <a:pt x="59" y="29058"/>
                    </a:cubicBezTo>
                    <a:cubicBezTo>
                      <a:pt x="1" y="29661"/>
                      <a:pt x="40" y="30263"/>
                      <a:pt x="137" y="30847"/>
                    </a:cubicBezTo>
                    <a:cubicBezTo>
                      <a:pt x="234" y="31430"/>
                      <a:pt x="390" y="32014"/>
                      <a:pt x="701" y="32597"/>
                    </a:cubicBezTo>
                    <a:cubicBezTo>
                      <a:pt x="1187" y="33628"/>
                      <a:pt x="2004" y="34581"/>
                      <a:pt x="3229" y="35515"/>
                    </a:cubicBezTo>
                    <a:cubicBezTo>
                      <a:pt x="4143" y="36234"/>
                      <a:pt x="5194" y="36818"/>
                      <a:pt x="6361" y="37246"/>
                    </a:cubicBezTo>
                    <a:cubicBezTo>
                      <a:pt x="6691" y="37362"/>
                      <a:pt x="7022" y="37499"/>
                      <a:pt x="7353" y="37596"/>
                    </a:cubicBezTo>
                    <a:cubicBezTo>
                      <a:pt x="8364" y="37927"/>
                      <a:pt x="9492" y="38179"/>
                      <a:pt x="10678" y="38316"/>
                    </a:cubicBezTo>
                    <a:cubicBezTo>
                      <a:pt x="11359" y="38393"/>
                      <a:pt x="12098" y="38432"/>
                      <a:pt x="12798" y="38432"/>
                    </a:cubicBezTo>
                    <a:cubicBezTo>
                      <a:pt x="13110" y="38432"/>
                      <a:pt x="13421" y="38432"/>
                      <a:pt x="13790" y="38413"/>
                    </a:cubicBezTo>
                    <a:cubicBezTo>
                      <a:pt x="13907" y="38413"/>
                      <a:pt x="14004" y="38413"/>
                      <a:pt x="14140" y="38393"/>
                    </a:cubicBezTo>
                    <a:cubicBezTo>
                      <a:pt x="14724" y="38393"/>
                      <a:pt x="15346" y="38335"/>
                      <a:pt x="16085" y="38277"/>
                    </a:cubicBezTo>
                    <a:cubicBezTo>
                      <a:pt x="17816" y="38102"/>
                      <a:pt x="19547" y="37790"/>
                      <a:pt x="21220" y="37460"/>
                    </a:cubicBezTo>
                    <a:lnTo>
                      <a:pt x="21648" y="37401"/>
                    </a:lnTo>
                    <a:lnTo>
                      <a:pt x="21803" y="37362"/>
                    </a:lnTo>
                    <a:cubicBezTo>
                      <a:pt x="22718" y="37207"/>
                      <a:pt x="23690" y="37012"/>
                      <a:pt x="24662" y="36818"/>
                    </a:cubicBezTo>
                    <a:cubicBezTo>
                      <a:pt x="25752" y="36585"/>
                      <a:pt x="26821" y="36351"/>
                      <a:pt x="27774" y="36118"/>
                    </a:cubicBezTo>
                    <a:cubicBezTo>
                      <a:pt x="29603" y="35709"/>
                      <a:pt x="31548" y="35204"/>
                      <a:pt x="33901" y="34523"/>
                    </a:cubicBezTo>
                    <a:cubicBezTo>
                      <a:pt x="34290" y="34426"/>
                      <a:pt x="34659" y="34309"/>
                      <a:pt x="35048" y="34173"/>
                    </a:cubicBezTo>
                    <a:cubicBezTo>
                      <a:pt x="36799" y="33667"/>
                      <a:pt x="38452" y="33084"/>
                      <a:pt x="39950" y="32442"/>
                    </a:cubicBezTo>
                    <a:cubicBezTo>
                      <a:pt x="41078" y="31956"/>
                      <a:pt x="42128" y="31411"/>
                      <a:pt x="43120" y="30828"/>
                    </a:cubicBezTo>
                    <a:cubicBezTo>
                      <a:pt x="43295" y="30730"/>
                      <a:pt x="43489" y="30614"/>
                      <a:pt x="43645" y="30516"/>
                    </a:cubicBezTo>
                    <a:lnTo>
                      <a:pt x="43645" y="30516"/>
                    </a:lnTo>
                    <a:cubicBezTo>
                      <a:pt x="42264" y="31119"/>
                      <a:pt x="40864" y="31625"/>
                      <a:pt x="39425" y="32111"/>
                    </a:cubicBezTo>
                    <a:lnTo>
                      <a:pt x="36585" y="33064"/>
                    </a:lnTo>
                    <a:cubicBezTo>
                      <a:pt x="36040" y="33239"/>
                      <a:pt x="35515" y="33434"/>
                      <a:pt x="34990" y="33589"/>
                    </a:cubicBezTo>
                    <a:cubicBezTo>
                      <a:pt x="34270" y="33842"/>
                      <a:pt x="33570" y="34056"/>
                      <a:pt x="32812" y="34251"/>
                    </a:cubicBezTo>
                    <a:cubicBezTo>
                      <a:pt x="29894" y="35029"/>
                      <a:pt x="26919" y="35515"/>
                      <a:pt x="23943" y="35884"/>
                    </a:cubicBezTo>
                    <a:cubicBezTo>
                      <a:pt x="23184" y="35982"/>
                      <a:pt x="22426" y="36059"/>
                      <a:pt x="21667" y="36157"/>
                    </a:cubicBezTo>
                    <a:cubicBezTo>
                      <a:pt x="20987" y="36215"/>
                      <a:pt x="20345" y="36293"/>
                      <a:pt x="19664" y="36371"/>
                    </a:cubicBezTo>
                    <a:cubicBezTo>
                      <a:pt x="18322" y="36507"/>
                      <a:pt x="16980" y="36662"/>
                      <a:pt x="15638" y="36740"/>
                    </a:cubicBezTo>
                    <a:cubicBezTo>
                      <a:pt x="15157" y="36754"/>
                      <a:pt x="14695" y="36768"/>
                      <a:pt x="14225" y="36768"/>
                    </a:cubicBezTo>
                    <a:cubicBezTo>
                      <a:pt x="14030" y="36768"/>
                      <a:pt x="13834" y="36765"/>
                      <a:pt x="13635" y="36760"/>
                    </a:cubicBezTo>
                    <a:cubicBezTo>
                      <a:pt x="12973" y="36740"/>
                      <a:pt x="12293" y="36682"/>
                      <a:pt x="11631" y="36604"/>
                    </a:cubicBezTo>
                    <a:cubicBezTo>
                      <a:pt x="11009" y="36507"/>
                      <a:pt x="10367" y="36409"/>
                      <a:pt x="9745" y="36254"/>
                    </a:cubicBezTo>
                    <a:cubicBezTo>
                      <a:pt x="9122" y="36079"/>
                      <a:pt x="8520" y="35865"/>
                      <a:pt x="7917" y="35593"/>
                    </a:cubicBezTo>
                    <a:cubicBezTo>
                      <a:pt x="7333" y="35320"/>
                      <a:pt x="6769" y="35009"/>
                      <a:pt x="6244" y="34640"/>
                    </a:cubicBezTo>
                    <a:cubicBezTo>
                      <a:pt x="5797" y="34328"/>
                      <a:pt x="5369" y="33939"/>
                      <a:pt x="4999" y="33531"/>
                    </a:cubicBezTo>
                    <a:cubicBezTo>
                      <a:pt x="4649" y="33142"/>
                      <a:pt x="4338" y="32695"/>
                      <a:pt x="4105" y="32228"/>
                    </a:cubicBezTo>
                    <a:cubicBezTo>
                      <a:pt x="3852" y="31781"/>
                      <a:pt x="3657" y="31294"/>
                      <a:pt x="3540" y="30769"/>
                    </a:cubicBezTo>
                    <a:cubicBezTo>
                      <a:pt x="3424" y="30263"/>
                      <a:pt x="3327" y="29738"/>
                      <a:pt x="3327" y="29194"/>
                    </a:cubicBezTo>
                    <a:cubicBezTo>
                      <a:pt x="3288" y="28630"/>
                      <a:pt x="3346" y="28085"/>
                      <a:pt x="3443" y="27521"/>
                    </a:cubicBezTo>
                    <a:cubicBezTo>
                      <a:pt x="3482" y="27210"/>
                      <a:pt x="3560" y="26918"/>
                      <a:pt x="3638" y="26588"/>
                    </a:cubicBezTo>
                    <a:cubicBezTo>
                      <a:pt x="3716" y="26335"/>
                      <a:pt x="3813" y="26043"/>
                      <a:pt x="3910" y="25771"/>
                    </a:cubicBezTo>
                    <a:cubicBezTo>
                      <a:pt x="4124" y="25226"/>
                      <a:pt x="4357" y="24720"/>
                      <a:pt x="4649" y="24234"/>
                    </a:cubicBezTo>
                    <a:cubicBezTo>
                      <a:pt x="5291" y="23223"/>
                      <a:pt x="6049" y="22289"/>
                      <a:pt x="6827" y="21395"/>
                    </a:cubicBezTo>
                    <a:cubicBezTo>
                      <a:pt x="7625" y="20461"/>
                      <a:pt x="8442" y="19586"/>
                      <a:pt x="9200" y="18613"/>
                    </a:cubicBezTo>
                    <a:cubicBezTo>
                      <a:pt x="9609" y="18088"/>
                      <a:pt x="9998" y="17524"/>
                      <a:pt x="10348" y="16941"/>
                    </a:cubicBezTo>
                    <a:cubicBezTo>
                      <a:pt x="10620" y="16474"/>
                      <a:pt x="10834" y="15988"/>
                      <a:pt x="11048" y="15501"/>
                    </a:cubicBezTo>
                    <a:lnTo>
                      <a:pt x="11048" y="15540"/>
                    </a:lnTo>
                    <a:cubicBezTo>
                      <a:pt x="11631" y="14121"/>
                      <a:pt x="12040" y="12662"/>
                      <a:pt x="12409" y="11184"/>
                    </a:cubicBezTo>
                    <a:lnTo>
                      <a:pt x="12993" y="8928"/>
                    </a:lnTo>
                    <a:cubicBezTo>
                      <a:pt x="13187" y="8189"/>
                      <a:pt x="13382" y="7488"/>
                      <a:pt x="13635" y="6788"/>
                    </a:cubicBezTo>
                    <a:cubicBezTo>
                      <a:pt x="13888" y="5952"/>
                      <a:pt x="14218" y="5154"/>
                      <a:pt x="14607" y="4376"/>
                    </a:cubicBezTo>
                    <a:cubicBezTo>
                      <a:pt x="14957" y="3637"/>
                      <a:pt x="15424" y="2918"/>
                      <a:pt x="15969" y="2276"/>
                    </a:cubicBezTo>
                    <a:cubicBezTo>
                      <a:pt x="16221" y="1965"/>
                      <a:pt x="16552" y="1673"/>
                      <a:pt x="16863" y="1401"/>
                    </a:cubicBezTo>
                    <a:cubicBezTo>
                      <a:pt x="17174" y="1148"/>
                      <a:pt x="17544" y="876"/>
                      <a:pt x="17894" y="681"/>
                    </a:cubicBezTo>
                    <a:cubicBezTo>
                      <a:pt x="18303" y="428"/>
                      <a:pt x="18711" y="234"/>
                      <a:pt x="19119" y="78"/>
                    </a:cubicBezTo>
                    <a:cubicBezTo>
                      <a:pt x="19158" y="39"/>
                      <a:pt x="19197" y="39"/>
                      <a:pt x="19236" y="20"/>
                    </a:cubicBezTo>
                    <a:cubicBezTo>
                      <a:pt x="19022" y="0"/>
                      <a:pt x="18808" y="0"/>
                      <a:pt x="18575"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9" name="Google Shape;669;p33"/>
              <p:cNvSpPr/>
              <p:nvPr/>
            </p:nvSpPr>
            <p:spPr>
              <a:xfrm>
                <a:off x="1236000" y="2661650"/>
                <a:ext cx="190150" cy="200225"/>
              </a:xfrm>
              <a:custGeom>
                <a:avLst/>
                <a:gdLst/>
                <a:ahLst/>
                <a:cxnLst/>
                <a:rect l="l" t="t" r="r" b="b"/>
                <a:pathLst>
                  <a:path w="7606" h="8009" extrusionOk="0">
                    <a:moveTo>
                      <a:pt x="0" y="4979"/>
                    </a:moveTo>
                    <a:lnTo>
                      <a:pt x="0" y="4999"/>
                    </a:lnTo>
                    <a:cubicBezTo>
                      <a:pt x="0" y="4993"/>
                      <a:pt x="0" y="4986"/>
                      <a:pt x="1" y="4980"/>
                    </a:cubicBezTo>
                    <a:lnTo>
                      <a:pt x="1" y="4980"/>
                    </a:lnTo>
                    <a:cubicBezTo>
                      <a:pt x="0" y="4980"/>
                      <a:pt x="0" y="4980"/>
                      <a:pt x="0" y="4979"/>
                    </a:cubicBezTo>
                    <a:close/>
                    <a:moveTo>
                      <a:pt x="3968" y="0"/>
                    </a:moveTo>
                    <a:cubicBezTo>
                      <a:pt x="3793" y="0"/>
                      <a:pt x="3501" y="39"/>
                      <a:pt x="3229" y="117"/>
                    </a:cubicBezTo>
                    <a:cubicBezTo>
                      <a:pt x="2937" y="214"/>
                      <a:pt x="2646" y="331"/>
                      <a:pt x="2373" y="506"/>
                    </a:cubicBezTo>
                    <a:cubicBezTo>
                      <a:pt x="2062" y="720"/>
                      <a:pt x="1751" y="973"/>
                      <a:pt x="1479" y="1245"/>
                    </a:cubicBezTo>
                    <a:cubicBezTo>
                      <a:pt x="1167" y="1576"/>
                      <a:pt x="895" y="1945"/>
                      <a:pt x="681" y="2354"/>
                    </a:cubicBezTo>
                    <a:cubicBezTo>
                      <a:pt x="428" y="2801"/>
                      <a:pt x="253" y="3248"/>
                      <a:pt x="137" y="3715"/>
                    </a:cubicBezTo>
                    <a:cubicBezTo>
                      <a:pt x="41" y="4118"/>
                      <a:pt x="2" y="4558"/>
                      <a:pt x="1" y="4980"/>
                    </a:cubicBezTo>
                    <a:lnTo>
                      <a:pt x="1" y="4980"/>
                    </a:lnTo>
                    <a:cubicBezTo>
                      <a:pt x="20" y="5349"/>
                      <a:pt x="59" y="5719"/>
                      <a:pt x="156" y="6049"/>
                    </a:cubicBezTo>
                    <a:cubicBezTo>
                      <a:pt x="253" y="6341"/>
                      <a:pt x="389" y="6633"/>
                      <a:pt x="545" y="6905"/>
                    </a:cubicBezTo>
                    <a:cubicBezTo>
                      <a:pt x="623" y="7002"/>
                      <a:pt x="701" y="7119"/>
                      <a:pt x="778" y="7216"/>
                    </a:cubicBezTo>
                    <a:cubicBezTo>
                      <a:pt x="788" y="7206"/>
                      <a:pt x="803" y="7201"/>
                      <a:pt x="822" y="7201"/>
                    </a:cubicBezTo>
                    <a:cubicBezTo>
                      <a:pt x="842" y="7201"/>
                      <a:pt x="866" y="7206"/>
                      <a:pt x="895" y="7216"/>
                    </a:cubicBezTo>
                    <a:cubicBezTo>
                      <a:pt x="934" y="7274"/>
                      <a:pt x="992" y="7333"/>
                      <a:pt x="1070" y="7391"/>
                    </a:cubicBezTo>
                    <a:lnTo>
                      <a:pt x="1070" y="7372"/>
                    </a:lnTo>
                    <a:cubicBezTo>
                      <a:pt x="1090" y="7333"/>
                      <a:pt x="1109" y="7333"/>
                      <a:pt x="1109" y="7333"/>
                    </a:cubicBezTo>
                    <a:cubicBezTo>
                      <a:pt x="1129" y="7333"/>
                      <a:pt x="1167" y="7372"/>
                      <a:pt x="1167" y="7372"/>
                    </a:cubicBezTo>
                    <a:lnTo>
                      <a:pt x="1187" y="7391"/>
                    </a:lnTo>
                    <a:lnTo>
                      <a:pt x="1206" y="7411"/>
                    </a:lnTo>
                    <a:cubicBezTo>
                      <a:pt x="1401" y="7586"/>
                      <a:pt x="1595" y="7722"/>
                      <a:pt x="1809" y="7877"/>
                    </a:cubicBezTo>
                    <a:cubicBezTo>
                      <a:pt x="1984" y="7916"/>
                      <a:pt x="2159" y="7975"/>
                      <a:pt x="2315" y="7994"/>
                    </a:cubicBezTo>
                    <a:lnTo>
                      <a:pt x="2296" y="7994"/>
                    </a:lnTo>
                    <a:cubicBezTo>
                      <a:pt x="2422" y="8004"/>
                      <a:pt x="2548" y="8009"/>
                      <a:pt x="2677" y="8009"/>
                    </a:cubicBezTo>
                    <a:cubicBezTo>
                      <a:pt x="2806" y="8009"/>
                      <a:pt x="2937" y="8004"/>
                      <a:pt x="3073" y="7994"/>
                    </a:cubicBezTo>
                    <a:lnTo>
                      <a:pt x="3054" y="7994"/>
                    </a:lnTo>
                    <a:cubicBezTo>
                      <a:pt x="3424" y="7955"/>
                      <a:pt x="3754" y="7858"/>
                      <a:pt x="4104" y="7702"/>
                    </a:cubicBezTo>
                    <a:cubicBezTo>
                      <a:pt x="4571" y="7508"/>
                      <a:pt x="4980" y="7236"/>
                      <a:pt x="5369" y="6944"/>
                    </a:cubicBezTo>
                    <a:cubicBezTo>
                      <a:pt x="5796" y="6613"/>
                      <a:pt x="6205" y="6205"/>
                      <a:pt x="6555" y="5757"/>
                    </a:cubicBezTo>
                    <a:cubicBezTo>
                      <a:pt x="6847" y="5368"/>
                      <a:pt x="7080" y="4979"/>
                      <a:pt x="7275" y="4552"/>
                    </a:cubicBezTo>
                    <a:cubicBezTo>
                      <a:pt x="7411" y="4221"/>
                      <a:pt x="7508" y="3890"/>
                      <a:pt x="7566" y="3540"/>
                    </a:cubicBezTo>
                    <a:cubicBezTo>
                      <a:pt x="7605" y="3404"/>
                      <a:pt x="7605" y="3287"/>
                      <a:pt x="7605" y="3132"/>
                    </a:cubicBezTo>
                    <a:cubicBezTo>
                      <a:pt x="7566" y="2957"/>
                      <a:pt x="7527" y="2801"/>
                      <a:pt x="7469" y="2645"/>
                    </a:cubicBezTo>
                    <a:cubicBezTo>
                      <a:pt x="7430" y="2509"/>
                      <a:pt x="7372" y="2354"/>
                      <a:pt x="7313" y="2237"/>
                    </a:cubicBezTo>
                    <a:cubicBezTo>
                      <a:pt x="7236" y="2120"/>
                      <a:pt x="7177" y="1984"/>
                      <a:pt x="7119" y="1867"/>
                    </a:cubicBezTo>
                    <a:cubicBezTo>
                      <a:pt x="7022" y="1731"/>
                      <a:pt x="6924" y="1576"/>
                      <a:pt x="6788" y="1440"/>
                    </a:cubicBezTo>
                    <a:cubicBezTo>
                      <a:pt x="6672" y="1284"/>
                      <a:pt x="6555" y="1167"/>
                      <a:pt x="6438" y="1051"/>
                    </a:cubicBezTo>
                    <a:cubicBezTo>
                      <a:pt x="6166" y="778"/>
                      <a:pt x="5855" y="564"/>
                      <a:pt x="5524" y="389"/>
                    </a:cubicBezTo>
                    <a:cubicBezTo>
                      <a:pt x="5291" y="234"/>
                      <a:pt x="5018" y="137"/>
                      <a:pt x="4727" y="78"/>
                    </a:cubicBezTo>
                    <a:cubicBezTo>
                      <a:pt x="4493" y="20"/>
                      <a:pt x="4221" y="0"/>
                      <a:pt x="39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0" name="Google Shape;670;p33"/>
              <p:cNvSpPr/>
              <p:nvPr/>
            </p:nvSpPr>
            <p:spPr>
              <a:xfrm>
                <a:off x="1302625" y="2764250"/>
                <a:ext cx="125450" cy="104075"/>
              </a:xfrm>
              <a:custGeom>
                <a:avLst/>
                <a:gdLst/>
                <a:ahLst/>
                <a:cxnLst/>
                <a:rect l="l" t="t" r="r" b="b"/>
                <a:pathLst>
                  <a:path w="5018" h="4163" extrusionOk="0">
                    <a:moveTo>
                      <a:pt x="3695" y="2723"/>
                    </a:moveTo>
                    <a:cubicBezTo>
                      <a:pt x="3682" y="2723"/>
                      <a:pt x="3678" y="2732"/>
                      <a:pt x="3682" y="2732"/>
                    </a:cubicBezTo>
                    <a:cubicBezTo>
                      <a:pt x="3685" y="2732"/>
                      <a:pt x="3689" y="2730"/>
                      <a:pt x="3695" y="2723"/>
                    </a:cubicBezTo>
                    <a:close/>
                    <a:moveTo>
                      <a:pt x="5018" y="0"/>
                    </a:moveTo>
                    <a:cubicBezTo>
                      <a:pt x="4979" y="97"/>
                      <a:pt x="4979" y="175"/>
                      <a:pt x="4960" y="214"/>
                    </a:cubicBezTo>
                    <a:cubicBezTo>
                      <a:pt x="4843" y="584"/>
                      <a:pt x="4668" y="953"/>
                      <a:pt x="4454" y="1264"/>
                    </a:cubicBezTo>
                    <a:cubicBezTo>
                      <a:pt x="4240" y="1614"/>
                      <a:pt x="3987" y="1926"/>
                      <a:pt x="3695" y="2237"/>
                    </a:cubicBezTo>
                    <a:cubicBezTo>
                      <a:pt x="3306" y="2645"/>
                      <a:pt x="2840" y="3034"/>
                      <a:pt x="2353" y="3365"/>
                    </a:cubicBezTo>
                    <a:cubicBezTo>
                      <a:pt x="2120" y="3501"/>
                      <a:pt x="1867" y="3657"/>
                      <a:pt x="1614" y="3754"/>
                    </a:cubicBezTo>
                    <a:cubicBezTo>
                      <a:pt x="1361" y="3851"/>
                      <a:pt x="1128" y="3948"/>
                      <a:pt x="856" y="3987"/>
                    </a:cubicBezTo>
                    <a:cubicBezTo>
                      <a:pt x="603" y="4046"/>
                      <a:pt x="370" y="4085"/>
                      <a:pt x="97" y="4085"/>
                    </a:cubicBezTo>
                    <a:lnTo>
                      <a:pt x="0" y="4085"/>
                    </a:lnTo>
                    <a:cubicBezTo>
                      <a:pt x="266" y="4141"/>
                      <a:pt x="531" y="4161"/>
                      <a:pt x="779" y="4162"/>
                    </a:cubicBezTo>
                    <a:lnTo>
                      <a:pt x="779" y="4162"/>
                    </a:lnTo>
                    <a:cubicBezTo>
                      <a:pt x="1070" y="4143"/>
                      <a:pt x="1362" y="4084"/>
                      <a:pt x="1653" y="4007"/>
                    </a:cubicBezTo>
                    <a:cubicBezTo>
                      <a:pt x="2003" y="3890"/>
                      <a:pt x="2334" y="3754"/>
                      <a:pt x="2645" y="3559"/>
                    </a:cubicBezTo>
                    <a:cubicBezTo>
                      <a:pt x="3015" y="3307"/>
                      <a:pt x="3384" y="3015"/>
                      <a:pt x="3676" y="2704"/>
                    </a:cubicBezTo>
                    <a:cubicBezTo>
                      <a:pt x="3987" y="2354"/>
                      <a:pt x="4259" y="2003"/>
                      <a:pt x="4473" y="1614"/>
                    </a:cubicBezTo>
                    <a:cubicBezTo>
                      <a:pt x="4668" y="1245"/>
                      <a:pt x="4843" y="856"/>
                      <a:pt x="4940" y="448"/>
                    </a:cubicBezTo>
                    <a:lnTo>
                      <a:pt x="5018" y="0"/>
                    </a:lnTo>
                    <a:close/>
                    <a:moveTo>
                      <a:pt x="779" y="4162"/>
                    </a:moveTo>
                    <a:cubicBezTo>
                      <a:pt x="778" y="4162"/>
                      <a:pt x="778" y="4162"/>
                      <a:pt x="778" y="4162"/>
                    </a:cubicBezTo>
                    <a:lnTo>
                      <a:pt x="797" y="4162"/>
                    </a:lnTo>
                    <a:cubicBezTo>
                      <a:pt x="791" y="4162"/>
                      <a:pt x="785" y="4162"/>
                      <a:pt x="779" y="4162"/>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1" name="Google Shape;671;p33"/>
              <p:cNvSpPr/>
              <p:nvPr/>
            </p:nvSpPr>
            <p:spPr>
              <a:xfrm>
                <a:off x="1401800" y="2806050"/>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2" name="Google Shape;672;p33"/>
              <p:cNvSpPr/>
              <p:nvPr/>
            </p:nvSpPr>
            <p:spPr>
              <a:xfrm>
                <a:off x="1602125" y="2439450"/>
                <a:ext cx="76850" cy="73925"/>
              </a:xfrm>
              <a:custGeom>
                <a:avLst/>
                <a:gdLst/>
                <a:ahLst/>
                <a:cxnLst/>
                <a:rect l="l" t="t" r="r" b="b"/>
                <a:pathLst>
                  <a:path w="3074" h="2957" extrusionOk="0">
                    <a:moveTo>
                      <a:pt x="1557" y="0"/>
                    </a:moveTo>
                    <a:lnTo>
                      <a:pt x="1421" y="19"/>
                    </a:lnTo>
                    <a:cubicBezTo>
                      <a:pt x="1343" y="19"/>
                      <a:pt x="1304" y="19"/>
                      <a:pt x="1226" y="39"/>
                    </a:cubicBezTo>
                    <a:cubicBezTo>
                      <a:pt x="1148" y="39"/>
                      <a:pt x="1071" y="58"/>
                      <a:pt x="1012" y="78"/>
                    </a:cubicBezTo>
                    <a:cubicBezTo>
                      <a:pt x="973" y="78"/>
                      <a:pt x="954" y="117"/>
                      <a:pt x="934" y="117"/>
                    </a:cubicBezTo>
                    <a:lnTo>
                      <a:pt x="915" y="117"/>
                    </a:lnTo>
                    <a:cubicBezTo>
                      <a:pt x="857" y="136"/>
                      <a:pt x="837" y="136"/>
                      <a:pt x="779" y="156"/>
                    </a:cubicBezTo>
                    <a:lnTo>
                      <a:pt x="759" y="156"/>
                    </a:lnTo>
                    <a:cubicBezTo>
                      <a:pt x="682" y="175"/>
                      <a:pt x="604" y="233"/>
                      <a:pt x="565" y="253"/>
                    </a:cubicBezTo>
                    <a:cubicBezTo>
                      <a:pt x="545" y="272"/>
                      <a:pt x="507" y="272"/>
                      <a:pt x="507" y="311"/>
                    </a:cubicBezTo>
                    <a:lnTo>
                      <a:pt x="468" y="350"/>
                    </a:lnTo>
                    <a:lnTo>
                      <a:pt x="448" y="370"/>
                    </a:lnTo>
                    <a:cubicBezTo>
                      <a:pt x="409" y="408"/>
                      <a:pt x="390" y="428"/>
                      <a:pt x="370" y="428"/>
                    </a:cubicBezTo>
                    <a:cubicBezTo>
                      <a:pt x="351" y="447"/>
                      <a:pt x="312" y="506"/>
                      <a:pt x="293" y="525"/>
                    </a:cubicBezTo>
                    <a:cubicBezTo>
                      <a:pt x="293" y="525"/>
                      <a:pt x="293" y="545"/>
                      <a:pt x="273" y="545"/>
                    </a:cubicBezTo>
                    <a:lnTo>
                      <a:pt x="254" y="564"/>
                    </a:lnTo>
                    <a:cubicBezTo>
                      <a:pt x="215" y="622"/>
                      <a:pt x="195" y="642"/>
                      <a:pt x="176" y="700"/>
                    </a:cubicBezTo>
                    <a:cubicBezTo>
                      <a:pt x="156" y="720"/>
                      <a:pt x="156" y="759"/>
                      <a:pt x="118" y="797"/>
                    </a:cubicBezTo>
                    <a:lnTo>
                      <a:pt x="118" y="817"/>
                    </a:lnTo>
                    <a:lnTo>
                      <a:pt x="118" y="836"/>
                    </a:lnTo>
                    <a:cubicBezTo>
                      <a:pt x="118" y="856"/>
                      <a:pt x="118" y="856"/>
                      <a:pt x="98" y="895"/>
                    </a:cubicBezTo>
                    <a:cubicBezTo>
                      <a:pt x="79" y="934"/>
                      <a:pt x="79" y="953"/>
                      <a:pt x="59" y="1011"/>
                    </a:cubicBezTo>
                    <a:lnTo>
                      <a:pt x="59" y="1031"/>
                    </a:lnTo>
                    <a:cubicBezTo>
                      <a:pt x="59" y="1089"/>
                      <a:pt x="20" y="1128"/>
                      <a:pt x="20" y="1167"/>
                    </a:cubicBezTo>
                    <a:cubicBezTo>
                      <a:pt x="20" y="1245"/>
                      <a:pt x="1" y="1303"/>
                      <a:pt x="1" y="1361"/>
                    </a:cubicBezTo>
                    <a:lnTo>
                      <a:pt x="1" y="1400"/>
                    </a:lnTo>
                    <a:lnTo>
                      <a:pt x="1" y="1517"/>
                    </a:lnTo>
                    <a:lnTo>
                      <a:pt x="1" y="1556"/>
                    </a:lnTo>
                    <a:cubicBezTo>
                      <a:pt x="1" y="1614"/>
                      <a:pt x="20" y="1653"/>
                      <a:pt x="20" y="1712"/>
                    </a:cubicBezTo>
                    <a:lnTo>
                      <a:pt x="20" y="1731"/>
                    </a:lnTo>
                    <a:cubicBezTo>
                      <a:pt x="59" y="1789"/>
                      <a:pt x="59" y="1828"/>
                      <a:pt x="79" y="1887"/>
                    </a:cubicBezTo>
                    <a:lnTo>
                      <a:pt x="79" y="1906"/>
                    </a:lnTo>
                    <a:cubicBezTo>
                      <a:pt x="98" y="1984"/>
                      <a:pt x="118" y="2023"/>
                      <a:pt x="176" y="2101"/>
                    </a:cubicBezTo>
                    <a:lnTo>
                      <a:pt x="176" y="2120"/>
                    </a:lnTo>
                    <a:cubicBezTo>
                      <a:pt x="195" y="2178"/>
                      <a:pt x="254" y="2217"/>
                      <a:pt x="273" y="2276"/>
                    </a:cubicBezTo>
                    <a:lnTo>
                      <a:pt x="293" y="2295"/>
                    </a:lnTo>
                    <a:cubicBezTo>
                      <a:pt x="351" y="2334"/>
                      <a:pt x="390" y="2412"/>
                      <a:pt x="448" y="2470"/>
                    </a:cubicBezTo>
                    <a:lnTo>
                      <a:pt x="487" y="2490"/>
                    </a:lnTo>
                    <a:cubicBezTo>
                      <a:pt x="507" y="2509"/>
                      <a:pt x="565" y="2528"/>
                      <a:pt x="584" y="2587"/>
                    </a:cubicBezTo>
                    <a:lnTo>
                      <a:pt x="798" y="2723"/>
                    </a:lnTo>
                    <a:cubicBezTo>
                      <a:pt x="857" y="2762"/>
                      <a:pt x="934" y="2781"/>
                      <a:pt x="973" y="2801"/>
                    </a:cubicBezTo>
                    <a:lnTo>
                      <a:pt x="954" y="2801"/>
                    </a:lnTo>
                    <a:lnTo>
                      <a:pt x="1168" y="2879"/>
                    </a:lnTo>
                    <a:cubicBezTo>
                      <a:pt x="1246" y="2898"/>
                      <a:pt x="1343" y="2898"/>
                      <a:pt x="1421" y="2917"/>
                    </a:cubicBezTo>
                    <a:lnTo>
                      <a:pt x="1382" y="2917"/>
                    </a:lnTo>
                    <a:cubicBezTo>
                      <a:pt x="1460" y="2917"/>
                      <a:pt x="1537" y="2956"/>
                      <a:pt x="1635" y="2956"/>
                    </a:cubicBezTo>
                    <a:cubicBezTo>
                      <a:pt x="1712" y="2956"/>
                      <a:pt x="1771" y="2956"/>
                      <a:pt x="1829" y="2917"/>
                    </a:cubicBezTo>
                    <a:lnTo>
                      <a:pt x="1849" y="2917"/>
                    </a:lnTo>
                    <a:cubicBezTo>
                      <a:pt x="1926" y="2917"/>
                      <a:pt x="2004" y="2898"/>
                      <a:pt x="2062" y="2879"/>
                    </a:cubicBezTo>
                    <a:cubicBezTo>
                      <a:pt x="2121" y="2859"/>
                      <a:pt x="2199" y="2820"/>
                      <a:pt x="2238" y="2801"/>
                    </a:cubicBezTo>
                    <a:cubicBezTo>
                      <a:pt x="2315" y="2781"/>
                      <a:pt x="2354" y="2762"/>
                      <a:pt x="2432" y="2703"/>
                    </a:cubicBezTo>
                    <a:cubicBezTo>
                      <a:pt x="2490" y="2684"/>
                      <a:pt x="2529" y="2665"/>
                      <a:pt x="2549" y="2606"/>
                    </a:cubicBezTo>
                    <a:cubicBezTo>
                      <a:pt x="2607" y="2587"/>
                      <a:pt x="2627" y="2528"/>
                      <a:pt x="2685" y="2509"/>
                    </a:cubicBezTo>
                    <a:cubicBezTo>
                      <a:pt x="2704" y="2470"/>
                      <a:pt x="2743" y="2431"/>
                      <a:pt x="2782" y="2392"/>
                    </a:cubicBezTo>
                    <a:cubicBezTo>
                      <a:pt x="2802" y="2334"/>
                      <a:pt x="2840" y="2295"/>
                      <a:pt x="2879" y="2276"/>
                    </a:cubicBezTo>
                    <a:lnTo>
                      <a:pt x="2938" y="2120"/>
                    </a:lnTo>
                    <a:lnTo>
                      <a:pt x="3015" y="1906"/>
                    </a:lnTo>
                    <a:cubicBezTo>
                      <a:pt x="3015" y="1848"/>
                      <a:pt x="3035" y="1809"/>
                      <a:pt x="3035" y="1731"/>
                    </a:cubicBezTo>
                    <a:lnTo>
                      <a:pt x="3035" y="1750"/>
                    </a:lnTo>
                    <a:cubicBezTo>
                      <a:pt x="3035" y="1692"/>
                      <a:pt x="3074" y="1634"/>
                      <a:pt x="3035" y="1556"/>
                    </a:cubicBezTo>
                    <a:cubicBezTo>
                      <a:pt x="3035" y="1517"/>
                      <a:pt x="3035" y="1439"/>
                      <a:pt x="3015" y="1400"/>
                    </a:cubicBezTo>
                    <a:lnTo>
                      <a:pt x="3015" y="1420"/>
                    </a:lnTo>
                    <a:cubicBezTo>
                      <a:pt x="3015" y="1342"/>
                      <a:pt x="2996" y="1264"/>
                      <a:pt x="2977" y="1206"/>
                    </a:cubicBezTo>
                    <a:cubicBezTo>
                      <a:pt x="2938" y="1128"/>
                      <a:pt x="2918" y="1050"/>
                      <a:pt x="2899" y="1011"/>
                    </a:cubicBezTo>
                    <a:lnTo>
                      <a:pt x="2899" y="1031"/>
                    </a:lnTo>
                    <a:cubicBezTo>
                      <a:pt x="2879" y="953"/>
                      <a:pt x="2840" y="914"/>
                      <a:pt x="2802" y="836"/>
                    </a:cubicBezTo>
                    <a:cubicBezTo>
                      <a:pt x="2782" y="778"/>
                      <a:pt x="2724" y="720"/>
                      <a:pt x="2685" y="661"/>
                    </a:cubicBezTo>
                    <a:cubicBezTo>
                      <a:pt x="2627" y="622"/>
                      <a:pt x="2588" y="564"/>
                      <a:pt x="2549" y="525"/>
                    </a:cubicBezTo>
                    <a:lnTo>
                      <a:pt x="2413" y="370"/>
                    </a:lnTo>
                    <a:lnTo>
                      <a:pt x="2199" y="233"/>
                    </a:lnTo>
                    <a:cubicBezTo>
                      <a:pt x="2121" y="195"/>
                      <a:pt x="2062" y="156"/>
                      <a:pt x="2004" y="136"/>
                    </a:cubicBezTo>
                    <a:lnTo>
                      <a:pt x="2024" y="136"/>
                    </a:lnTo>
                    <a:cubicBezTo>
                      <a:pt x="1946" y="97"/>
                      <a:pt x="1849" y="58"/>
                      <a:pt x="1771" y="58"/>
                    </a:cubicBezTo>
                    <a:cubicBezTo>
                      <a:pt x="1712" y="39"/>
                      <a:pt x="1635" y="39"/>
                      <a:pt x="1557"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3" name="Google Shape;673;p33"/>
              <p:cNvSpPr/>
              <p:nvPr/>
            </p:nvSpPr>
            <p:spPr>
              <a:xfrm>
                <a:off x="1664375" y="2448675"/>
                <a:ext cx="500" cy="1000"/>
              </a:xfrm>
              <a:custGeom>
                <a:avLst/>
                <a:gdLst/>
                <a:ahLst/>
                <a:cxnLst/>
                <a:rect l="l" t="t" r="r" b="b"/>
                <a:pathLst>
                  <a:path w="20" h="40" extrusionOk="0">
                    <a:moveTo>
                      <a:pt x="20" y="1"/>
                    </a:moveTo>
                    <a:cubicBezTo>
                      <a:pt x="20" y="39"/>
                      <a:pt x="20" y="39"/>
                      <a:pt x="20" y="1"/>
                    </a:cubicBezTo>
                    <a:lnTo>
                      <a:pt x="20" y="1"/>
                    </a:lnTo>
                    <a:cubicBezTo>
                      <a:pt x="0" y="1"/>
                      <a:pt x="20" y="1"/>
                      <a:pt x="20" y="1"/>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4" name="Google Shape;674;p33"/>
              <p:cNvSpPr/>
              <p:nvPr/>
            </p:nvSpPr>
            <p:spPr>
              <a:xfrm>
                <a:off x="1608450" y="245355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5" name="Google Shape;675;p33"/>
              <p:cNvSpPr/>
              <p:nvPr/>
            </p:nvSpPr>
            <p:spPr>
              <a:xfrm>
                <a:off x="1602125" y="246812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6" name="Google Shape;676;p33"/>
              <p:cNvSpPr/>
              <p:nvPr/>
            </p:nvSpPr>
            <p:spPr>
              <a:xfrm>
                <a:off x="1672650" y="2499250"/>
                <a:ext cx="975" cy="25"/>
              </a:xfrm>
              <a:custGeom>
                <a:avLst/>
                <a:gdLst/>
                <a:ahLst/>
                <a:cxnLst/>
                <a:rect l="l" t="t" r="r" b="b"/>
                <a:pathLst>
                  <a:path w="39" h="1" extrusionOk="0">
                    <a:moveTo>
                      <a:pt x="0" y="0"/>
                    </a:moveTo>
                    <a:lnTo>
                      <a:pt x="0" y="0"/>
                    </a:lnTo>
                    <a:cubicBezTo>
                      <a:pt x="0" y="0"/>
                      <a:pt x="39"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7" name="Google Shape;677;p33"/>
              <p:cNvSpPr/>
              <p:nvPr/>
            </p:nvSpPr>
            <p:spPr>
              <a:xfrm>
                <a:off x="1672650" y="2499250"/>
                <a:ext cx="0" cy="25"/>
              </a:xfrm>
              <a:custGeom>
                <a:avLst/>
                <a:gdLst/>
                <a:ahLst/>
                <a:cxnLst/>
                <a:rect l="l" t="t" r="r" b="b"/>
                <a:pathLst>
                  <a:path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8" name="Google Shape;678;p33"/>
              <p:cNvSpPr/>
              <p:nvPr/>
            </p:nvSpPr>
            <p:spPr>
              <a:xfrm>
                <a:off x="1667300" y="2504600"/>
                <a:ext cx="500" cy="25"/>
              </a:xfrm>
              <a:custGeom>
                <a:avLst/>
                <a:gdLst/>
                <a:ahLst/>
                <a:cxnLst/>
                <a:rect l="l" t="t" r="r" b="b"/>
                <a:pathLst>
                  <a:path w="20" h="1" extrusionOk="0">
                    <a:moveTo>
                      <a:pt x="0" y="0"/>
                    </a:moveTo>
                    <a:lnTo>
                      <a:pt x="0" y="0"/>
                    </a:lnTo>
                    <a:cubicBezTo>
                      <a:pt x="0" y="0"/>
                      <a:pt x="20" y="0"/>
                      <a:pt x="0" y="0"/>
                    </a:cubicBezTo>
                    <a:cubicBezTo>
                      <a:pt x="20" y="0"/>
                      <a:pt x="0" y="0"/>
                      <a:pt x="0" y="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9" name="Google Shape;679;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0" name="Google Shape;680;p33"/>
              <p:cNvSpPr/>
              <p:nvPr/>
            </p:nvSpPr>
            <p:spPr>
              <a:xfrm>
                <a:off x="1667300" y="2504600"/>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1" name="Google Shape;681;p33"/>
              <p:cNvSpPr/>
              <p:nvPr/>
            </p:nvSpPr>
            <p:spPr>
              <a:xfrm>
                <a:off x="1667300" y="2504600"/>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2" name="Google Shape;682;p33"/>
              <p:cNvSpPr/>
              <p:nvPr/>
            </p:nvSpPr>
            <p:spPr>
              <a:xfrm>
                <a:off x="1851075" y="2407350"/>
                <a:ext cx="117700" cy="110875"/>
              </a:xfrm>
              <a:custGeom>
                <a:avLst/>
                <a:gdLst/>
                <a:ahLst/>
                <a:cxnLst/>
                <a:rect l="l" t="t" r="r" b="b"/>
                <a:pathLst>
                  <a:path w="4708" h="4435" extrusionOk="0">
                    <a:moveTo>
                      <a:pt x="2179" y="0"/>
                    </a:moveTo>
                    <a:cubicBezTo>
                      <a:pt x="2140" y="137"/>
                      <a:pt x="2140" y="137"/>
                      <a:pt x="2101" y="137"/>
                    </a:cubicBezTo>
                    <a:lnTo>
                      <a:pt x="1849" y="137"/>
                    </a:lnTo>
                    <a:cubicBezTo>
                      <a:pt x="1751" y="156"/>
                      <a:pt x="1654" y="156"/>
                      <a:pt x="1557" y="175"/>
                    </a:cubicBezTo>
                    <a:cubicBezTo>
                      <a:pt x="1499" y="175"/>
                      <a:pt x="1479" y="195"/>
                      <a:pt x="1421" y="195"/>
                    </a:cubicBezTo>
                    <a:cubicBezTo>
                      <a:pt x="1382" y="234"/>
                      <a:pt x="1304" y="253"/>
                      <a:pt x="1265" y="253"/>
                    </a:cubicBezTo>
                    <a:lnTo>
                      <a:pt x="1226" y="253"/>
                    </a:lnTo>
                    <a:cubicBezTo>
                      <a:pt x="1187" y="273"/>
                      <a:pt x="1110" y="292"/>
                      <a:pt x="1071" y="331"/>
                    </a:cubicBezTo>
                    <a:cubicBezTo>
                      <a:pt x="1032" y="350"/>
                      <a:pt x="1012" y="350"/>
                      <a:pt x="993" y="370"/>
                    </a:cubicBezTo>
                    <a:cubicBezTo>
                      <a:pt x="973" y="389"/>
                      <a:pt x="934" y="389"/>
                      <a:pt x="915" y="428"/>
                    </a:cubicBezTo>
                    <a:cubicBezTo>
                      <a:pt x="876" y="448"/>
                      <a:pt x="818" y="487"/>
                      <a:pt x="759" y="526"/>
                    </a:cubicBezTo>
                    <a:lnTo>
                      <a:pt x="740" y="545"/>
                    </a:lnTo>
                    <a:cubicBezTo>
                      <a:pt x="701" y="584"/>
                      <a:pt x="643" y="623"/>
                      <a:pt x="623" y="662"/>
                    </a:cubicBezTo>
                    <a:cubicBezTo>
                      <a:pt x="604" y="662"/>
                      <a:pt x="604" y="681"/>
                      <a:pt x="565" y="720"/>
                    </a:cubicBezTo>
                    <a:cubicBezTo>
                      <a:pt x="526" y="759"/>
                      <a:pt x="487" y="817"/>
                      <a:pt x="448" y="856"/>
                    </a:cubicBezTo>
                    <a:cubicBezTo>
                      <a:pt x="429" y="876"/>
                      <a:pt x="429" y="914"/>
                      <a:pt x="409" y="914"/>
                    </a:cubicBezTo>
                    <a:cubicBezTo>
                      <a:pt x="351" y="973"/>
                      <a:pt x="312" y="1051"/>
                      <a:pt x="254" y="1148"/>
                    </a:cubicBezTo>
                    <a:cubicBezTo>
                      <a:pt x="234" y="1226"/>
                      <a:pt x="176" y="1265"/>
                      <a:pt x="157" y="1342"/>
                    </a:cubicBezTo>
                    <a:cubicBezTo>
                      <a:pt x="137" y="1420"/>
                      <a:pt x="79" y="1517"/>
                      <a:pt x="59" y="1595"/>
                    </a:cubicBezTo>
                    <a:cubicBezTo>
                      <a:pt x="40" y="1654"/>
                      <a:pt x="40" y="1731"/>
                      <a:pt x="20" y="1809"/>
                    </a:cubicBezTo>
                    <a:lnTo>
                      <a:pt x="20" y="1790"/>
                    </a:lnTo>
                    <a:cubicBezTo>
                      <a:pt x="1" y="1887"/>
                      <a:pt x="1" y="1984"/>
                      <a:pt x="1" y="2081"/>
                    </a:cubicBezTo>
                    <a:cubicBezTo>
                      <a:pt x="1" y="2179"/>
                      <a:pt x="1" y="2276"/>
                      <a:pt x="20" y="2334"/>
                    </a:cubicBezTo>
                    <a:cubicBezTo>
                      <a:pt x="40" y="2432"/>
                      <a:pt x="40" y="2529"/>
                      <a:pt x="98" y="2626"/>
                    </a:cubicBezTo>
                    <a:cubicBezTo>
                      <a:pt x="118" y="2723"/>
                      <a:pt x="157" y="2821"/>
                      <a:pt x="195" y="2918"/>
                    </a:cubicBezTo>
                    <a:lnTo>
                      <a:pt x="332" y="3210"/>
                    </a:lnTo>
                    <a:lnTo>
                      <a:pt x="487" y="3443"/>
                    </a:lnTo>
                    <a:cubicBezTo>
                      <a:pt x="546" y="3501"/>
                      <a:pt x="623" y="3598"/>
                      <a:pt x="701" y="3676"/>
                    </a:cubicBezTo>
                    <a:cubicBezTo>
                      <a:pt x="779" y="3754"/>
                      <a:pt x="837" y="3832"/>
                      <a:pt x="934" y="3890"/>
                    </a:cubicBezTo>
                    <a:cubicBezTo>
                      <a:pt x="1032" y="3968"/>
                      <a:pt x="1129" y="4046"/>
                      <a:pt x="1226" y="4085"/>
                    </a:cubicBezTo>
                    <a:cubicBezTo>
                      <a:pt x="1323" y="4143"/>
                      <a:pt x="1401" y="4182"/>
                      <a:pt x="1499" y="4221"/>
                    </a:cubicBezTo>
                    <a:cubicBezTo>
                      <a:pt x="1615" y="4260"/>
                      <a:pt x="1712" y="4318"/>
                      <a:pt x="1849" y="4338"/>
                    </a:cubicBezTo>
                    <a:cubicBezTo>
                      <a:pt x="1946" y="4357"/>
                      <a:pt x="2063" y="4376"/>
                      <a:pt x="2160" y="4415"/>
                    </a:cubicBezTo>
                    <a:cubicBezTo>
                      <a:pt x="2276" y="4435"/>
                      <a:pt x="2393" y="4435"/>
                      <a:pt x="2490" y="4435"/>
                    </a:cubicBezTo>
                    <a:lnTo>
                      <a:pt x="2685" y="4435"/>
                    </a:lnTo>
                    <a:cubicBezTo>
                      <a:pt x="2743" y="4435"/>
                      <a:pt x="2782" y="4435"/>
                      <a:pt x="2860" y="4415"/>
                    </a:cubicBezTo>
                    <a:cubicBezTo>
                      <a:pt x="2977" y="4376"/>
                      <a:pt x="3074" y="4357"/>
                      <a:pt x="3191" y="4338"/>
                    </a:cubicBezTo>
                    <a:cubicBezTo>
                      <a:pt x="3288" y="4318"/>
                      <a:pt x="3366" y="4279"/>
                      <a:pt x="3463" y="4240"/>
                    </a:cubicBezTo>
                    <a:cubicBezTo>
                      <a:pt x="3541" y="4221"/>
                      <a:pt x="3638" y="4163"/>
                      <a:pt x="3716" y="4124"/>
                    </a:cubicBezTo>
                    <a:lnTo>
                      <a:pt x="3930" y="3968"/>
                    </a:lnTo>
                    <a:cubicBezTo>
                      <a:pt x="4007" y="3929"/>
                      <a:pt x="4085" y="3851"/>
                      <a:pt x="4124" y="3793"/>
                    </a:cubicBezTo>
                    <a:lnTo>
                      <a:pt x="4280" y="3657"/>
                    </a:lnTo>
                    <a:lnTo>
                      <a:pt x="4280" y="3637"/>
                    </a:lnTo>
                    <a:lnTo>
                      <a:pt x="4416" y="3404"/>
                    </a:lnTo>
                    <a:cubicBezTo>
                      <a:pt x="4474" y="3346"/>
                      <a:pt x="4513" y="3248"/>
                      <a:pt x="4533" y="3151"/>
                    </a:cubicBezTo>
                    <a:lnTo>
                      <a:pt x="4533" y="3171"/>
                    </a:lnTo>
                    <a:cubicBezTo>
                      <a:pt x="4591" y="3073"/>
                      <a:pt x="4610" y="2976"/>
                      <a:pt x="4630" y="2879"/>
                    </a:cubicBezTo>
                    <a:cubicBezTo>
                      <a:pt x="4669" y="2801"/>
                      <a:pt x="4669" y="2723"/>
                      <a:pt x="4688" y="2626"/>
                    </a:cubicBezTo>
                    <a:lnTo>
                      <a:pt x="4688" y="2665"/>
                    </a:lnTo>
                    <a:cubicBezTo>
                      <a:pt x="4688" y="2568"/>
                      <a:pt x="4708" y="2470"/>
                      <a:pt x="4708" y="2334"/>
                    </a:cubicBezTo>
                    <a:cubicBezTo>
                      <a:pt x="4708" y="2276"/>
                      <a:pt x="4708" y="2198"/>
                      <a:pt x="4688" y="2120"/>
                    </a:cubicBezTo>
                    <a:cubicBezTo>
                      <a:pt x="4649" y="2023"/>
                      <a:pt x="4649" y="1926"/>
                      <a:pt x="4630" y="1848"/>
                    </a:cubicBezTo>
                    <a:cubicBezTo>
                      <a:pt x="4610" y="1751"/>
                      <a:pt x="4591" y="1692"/>
                      <a:pt x="4533" y="1595"/>
                    </a:cubicBezTo>
                    <a:lnTo>
                      <a:pt x="4533" y="1615"/>
                    </a:lnTo>
                    <a:lnTo>
                      <a:pt x="4396" y="1323"/>
                    </a:lnTo>
                    <a:cubicBezTo>
                      <a:pt x="4338" y="1226"/>
                      <a:pt x="4299" y="1148"/>
                      <a:pt x="4221" y="1051"/>
                    </a:cubicBezTo>
                    <a:cubicBezTo>
                      <a:pt x="4144" y="953"/>
                      <a:pt x="4085" y="876"/>
                      <a:pt x="3988" y="778"/>
                    </a:cubicBezTo>
                    <a:cubicBezTo>
                      <a:pt x="3910" y="720"/>
                      <a:pt x="3813" y="642"/>
                      <a:pt x="3735" y="564"/>
                    </a:cubicBezTo>
                    <a:cubicBezTo>
                      <a:pt x="3638" y="487"/>
                      <a:pt x="3541" y="428"/>
                      <a:pt x="3424" y="370"/>
                    </a:cubicBezTo>
                    <a:lnTo>
                      <a:pt x="3132" y="234"/>
                    </a:lnTo>
                    <a:lnTo>
                      <a:pt x="3152" y="234"/>
                    </a:lnTo>
                    <a:cubicBezTo>
                      <a:pt x="3035" y="175"/>
                      <a:pt x="2918" y="137"/>
                      <a:pt x="2782" y="98"/>
                    </a:cubicBezTo>
                    <a:cubicBezTo>
                      <a:pt x="2685" y="78"/>
                      <a:pt x="2568" y="59"/>
                      <a:pt x="2471" y="39"/>
                    </a:cubicBezTo>
                    <a:lnTo>
                      <a:pt x="2490" y="39"/>
                    </a:lnTo>
                    <a:cubicBezTo>
                      <a:pt x="2393" y="0"/>
                      <a:pt x="2276" y="0"/>
                      <a:pt x="217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3" name="Google Shape;683;p33"/>
              <p:cNvSpPr/>
              <p:nvPr/>
            </p:nvSpPr>
            <p:spPr>
              <a:xfrm>
                <a:off x="1897275" y="241122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4" name="Google Shape;684;p33"/>
              <p:cNvSpPr/>
              <p:nvPr/>
            </p:nvSpPr>
            <p:spPr>
              <a:xfrm>
                <a:off x="1881725" y="2414650"/>
                <a:ext cx="25" cy="1000"/>
              </a:xfrm>
              <a:custGeom>
                <a:avLst/>
                <a:gdLst/>
                <a:ahLst/>
                <a:cxnLst/>
                <a:rect l="l" t="t" r="r" b="b"/>
                <a:pathLst>
                  <a:path w="1" h="40" extrusionOk="0">
                    <a:moveTo>
                      <a:pt x="0" y="39"/>
                    </a:moveTo>
                    <a:lnTo>
                      <a:pt x="0" y="39"/>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5" name="Google Shape;685;p33"/>
              <p:cNvSpPr/>
              <p:nvPr/>
            </p:nvSpPr>
            <p:spPr>
              <a:xfrm>
                <a:off x="1854975" y="2441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6" name="Google Shape;686;p33"/>
              <p:cNvSpPr/>
              <p:nvPr/>
            </p:nvSpPr>
            <p:spPr>
              <a:xfrm>
                <a:off x="1854975" y="24413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7" name="Google Shape;687;p33"/>
              <p:cNvSpPr/>
              <p:nvPr/>
            </p:nvSpPr>
            <p:spPr>
              <a:xfrm>
                <a:off x="1967300" y="24627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8" name="Google Shape;688;p33"/>
              <p:cNvSpPr/>
              <p:nvPr/>
            </p:nvSpPr>
            <p:spPr>
              <a:xfrm>
                <a:off x="1967300" y="2462775"/>
                <a:ext cx="25" cy="525"/>
              </a:xfrm>
              <a:custGeom>
                <a:avLst/>
                <a:gdLst/>
                <a:ahLst/>
                <a:cxnLst/>
                <a:rect l="l" t="t" r="r" b="b"/>
                <a:pathLst>
                  <a:path w="1" h="21" extrusionOk="0">
                    <a:moveTo>
                      <a:pt x="0" y="20"/>
                    </a:moveTo>
                    <a:cubicBezTo>
                      <a:pt x="0" y="1"/>
                      <a:pt x="0" y="1"/>
                      <a:pt x="0" y="20"/>
                    </a:cubicBezTo>
                    <a:cubicBezTo>
                      <a:pt x="0" y="1"/>
                      <a:pt x="0" y="1"/>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9" name="Google Shape;689;p33"/>
              <p:cNvSpPr/>
              <p:nvPr/>
            </p:nvSpPr>
            <p:spPr>
              <a:xfrm>
                <a:off x="1923050" y="2519175"/>
                <a:ext cx="25" cy="25"/>
              </a:xfrm>
              <a:custGeom>
                <a:avLst/>
                <a:gdLst/>
                <a:ahLst/>
                <a:cxnLst/>
                <a:rect l="l" t="t" r="r" b="b"/>
                <a:pathLst>
                  <a:path w="1" h="1" extrusionOk="0">
                    <a:moveTo>
                      <a:pt x="0" y="1"/>
                    </a:move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0" name="Google Shape;690;p33"/>
              <p:cNvSpPr/>
              <p:nvPr/>
            </p:nvSpPr>
            <p:spPr>
              <a:xfrm>
                <a:off x="1922550" y="2519175"/>
                <a:ext cx="25" cy="25"/>
              </a:xfrm>
              <a:custGeom>
                <a:avLst/>
                <a:gdLst/>
                <a:ahLst/>
                <a:cxnLst/>
                <a:rect l="l" t="t" r="r" b="b"/>
                <a:pathLst>
                  <a:path w="1" h="1" extrusionOk="0">
                    <a:moveTo>
                      <a:pt x="1" y="1"/>
                    </a:move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1" name="Google Shape;691;p33"/>
              <p:cNvSpPr/>
              <p:nvPr/>
            </p:nvSpPr>
            <p:spPr>
              <a:xfrm>
                <a:off x="1636175" y="2232800"/>
                <a:ext cx="145400" cy="164350"/>
              </a:xfrm>
              <a:custGeom>
                <a:avLst/>
                <a:gdLst/>
                <a:ahLst/>
                <a:cxnLst/>
                <a:rect l="l" t="t" r="r" b="b"/>
                <a:pathLst>
                  <a:path w="5816" h="6574" extrusionOk="0">
                    <a:moveTo>
                      <a:pt x="3268" y="0"/>
                    </a:moveTo>
                    <a:cubicBezTo>
                      <a:pt x="3346" y="136"/>
                      <a:pt x="3307" y="136"/>
                      <a:pt x="3307" y="136"/>
                    </a:cubicBezTo>
                    <a:cubicBezTo>
                      <a:pt x="3190" y="136"/>
                      <a:pt x="3093" y="136"/>
                      <a:pt x="2976" y="156"/>
                    </a:cubicBezTo>
                    <a:cubicBezTo>
                      <a:pt x="2859" y="175"/>
                      <a:pt x="2704" y="214"/>
                      <a:pt x="2587" y="233"/>
                    </a:cubicBezTo>
                    <a:cubicBezTo>
                      <a:pt x="2470" y="272"/>
                      <a:pt x="2334" y="292"/>
                      <a:pt x="2218" y="350"/>
                    </a:cubicBezTo>
                    <a:cubicBezTo>
                      <a:pt x="2218" y="350"/>
                      <a:pt x="2198" y="350"/>
                      <a:pt x="2198" y="370"/>
                    </a:cubicBezTo>
                    <a:cubicBezTo>
                      <a:pt x="2062" y="428"/>
                      <a:pt x="1945" y="486"/>
                      <a:pt x="1848" y="545"/>
                    </a:cubicBezTo>
                    <a:cubicBezTo>
                      <a:pt x="1848" y="545"/>
                      <a:pt x="1829" y="545"/>
                      <a:pt x="1829" y="564"/>
                    </a:cubicBezTo>
                    <a:lnTo>
                      <a:pt x="1770" y="564"/>
                    </a:lnTo>
                    <a:cubicBezTo>
                      <a:pt x="1712" y="622"/>
                      <a:pt x="1653" y="642"/>
                      <a:pt x="1576" y="681"/>
                    </a:cubicBezTo>
                    <a:cubicBezTo>
                      <a:pt x="1576" y="681"/>
                      <a:pt x="1556" y="681"/>
                      <a:pt x="1556" y="720"/>
                    </a:cubicBezTo>
                    <a:cubicBezTo>
                      <a:pt x="1537" y="739"/>
                      <a:pt x="1517" y="739"/>
                      <a:pt x="1478" y="759"/>
                    </a:cubicBezTo>
                    <a:cubicBezTo>
                      <a:pt x="1420" y="817"/>
                      <a:pt x="1342" y="875"/>
                      <a:pt x="1265" y="934"/>
                    </a:cubicBezTo>
                    <a:lnTo>
                      <a:pt x="1226" y="953"/>
                    </a:lnTo>
                    <a:lnTo>
                      <a:pt x="1187" y="973"/>
                    </a:lnTo>
                    <a:lnTo>
                      <a:pt x="1167" y="973"/>
                    </a:lnTo>
                    <a:lnTo>
                      <a:pt x="1128" y="1031"/>
                    </a:lnTo>
                    <a:cubicBezTo>
                      <a:pt x="1031" y="1128"/>
                      <a:pt x="934" y="1245"/>
                      <a:pt x="837" y="1362"/>
                    </a:cubicBezTo>
                    <a:cubicBezTo>
                      <a:pt x="798" y="1400"/>
                      <a:pt x="778" y="1420"/>
                      <a:pt x="759" y="1459"/>
                    </a:cubicBezTo>
                    <a:lnTo>
                      <a:pt x="759" y="1498"/>
                    </a:lnTo>
                    <a:cubicBezTo>
                      <a:pt x="681" y="1595"/>
                      <a:pt x="603" y="1692"/>
                      <a:pt x="564" y="1809"/>
                    </a:cubicBezTo>
                    <a:cubicBezTo>
                      <a:pt x="506" y="1887"/>
                      <a:pt x="487" y="1945"/>
                      <a:pt x="448" y="2023"/>
                    </a:cubicBezTo>
                    <a:lnTo>
                      <a:pt x="448" y="2042"/>
                    </a:lnTo>
                    <a:cubicBezTo>
                      <a:pt x="448" y="2042"/>
                      <a:pt x="448" y="2081"/>
                      <a:pt x="409" y="2081"/>
                    </a:cubicBezTo>
                    <a:cubicBezTo>
                      <a:pt x="389" y="2139"/>
                      <a:pt x="350" y="2217"/>
                      <a:pt x="311" y="2295"/>
                    </a:cubicBezTo>
                    <a:lnTo>
                      <a:pt x="311" y="2315"/>
                    </a:lnTo>
                    <a:cubicBezTo>
                      <a:pt x="292" y="2392"/>
                      <a:pt x="273" y="2470"/>
                      <a:pt x="214" y="2528"/>
                    </a:cubicBezTo>
                    <a:lnTo>
                      <a:pt x="156" y="2762"/>
                    </a:lnTo>
                    <a:cubicBezTo>
                      <a:pt x="98" y="2898"/>
                      <a:pt x="78" y="3073"/>
                      <a:pt x="59" y="3209"/>
                    </a:cubicBezTo>
                    <a:cubicBezTo>
                      <a:pt x="59" y="3268"/>
                      <a:pt x="20" y="3345"/>
                      <a:pt x="20" y="3384"/>
                    </a:cubicBezTo>
                    <a:cubicBezTo>
                      <a:pt x="20" y="3482"/>
                      <a:pt x="0" y="3618"/>
                      <a:pt x="0" y="3695"/>
                    </a:cubicBezTo>
                    <a:lnTo>
                      <a:pt x="0" y="3870"/>
                    </a:lnTo>
                    <a:lnTo>
                      <a:pt x="0" y="3890"/>
                    </a:lnTo>
                    <a:lnTo>
                      <a:pt x="0" y="3929"/>
                    </a:lnTo>
                    <a:cubicBezTo>
                      <a:pt x="0" y="4026"/>
                      <a:pt x="0" y="4084"/>
                      <a:pt x="20" y="4182"/>
                    </a:cubicBezTo>
                    <a:cubicBezTo>
                      <a:pt x="59" y="4318"/>
                      <a:pt x="59" y="4415"/>
                      <a:pt x="78" y="4532"/>
                    </a:cubicBezTo>
                    <a:cubicBezTo>
                      <a:pt x="78" y="4571"/>
                      <a:pt x="98" y="4610"/>
                      <a:pt x="98" y="4648"/>
                    </a:cubicBezTo>
                    <a:cubicBezTo>
                      <a:pt x="98" y="4668"/>
                      <a:pt x="98" y="4668"/>
                      <a:pt x="117" y="4707"/>
                    </a:cubicBezTo>
                    <a:lnTo>
                      <a:pt x="195" y="4921"/>
                    </a:lnTo>
                    <a:cubicBezTo>
                      <a:pt x="195" y="4940"/>
                      <a:pt x="214" y="4999"/>
                      <a:pt x="214" y="5018"/>
                    </a:cubicBezTo>
                    <a:cubicBezTo>
                      <a:pt x="214" y="5018"/>
                      <a:pt x="214" y="5037"/>
                      <a:pt x="253" y="5037"/>
                    </a:cubicBezTo>
                    <a:cubicBezTo>
                      <a:pt x="292" y="5135"/>
                      <a:pt x="350" y="5232"/>
                      <a:pt x="389" y="5310"/>
                    </a:cubicBezTo>
                    <a:cubicBezTo>
                      <a:pt x="448" y="5407"/>
                      <a:pt x="525" y="5504"/>
                      <a:pt x="584" y="5601"/>
                    </a:cubicBezTo>
                    <a:cubicBezTo>
                      <a:pt x="662" y="5699"/>
                      <a:pt x="739" y="5777"/>
                      <a:pt x="817" y="5835"/>
                    </a:cubicBezTo>
                    <a:cubicBezTo>
                      <a:pt x="876" y="5913"/>
                      <a:pt x="973" y="5990"/>
                      <a:pt x="1051" y="6068"/>
                    </a:cubicBezTo>
                    <a:cubicBezTo>
                      <a:pt x="1148" y="6127"/>
                      <a:pt x="1226" y="6185"/>
                      <a:pt x="1323" y="6263"/>
                    </a:cubicBezTo>
                    <a:cubicBezTo>
                      <a:pt x="1420" y="6302"/>
                      <a:pt x="1498" y="6360"/>
                      <a:pt x="1595" y="6379"/>
                    </a:cubicBezTo>
                    <a:lnTo>
                      <a:pt x="1556" y="6379"/>
                    </a:lnTo>
                    <a:cubicBezTo>
                      <a:pt x="1692" y="6438"/>
                      <a:pt x="1790" y="6477"/>
                      <a:pt x="1906" y="6496"/>
                    </a:cubicBezTo>
                    <a:cubicBezTo>
                      <a:pt x="2004" y="6516"/>
                      <a:pt x="2101" y="6554"/>
                      <a:pt x="2198" y="6554"/>
                    </a:cubicBezTo>
                    <a:cubicBezTo>
                      <a:pt x="2315" y="6574"/>
                      <a:pt x="2431" y="6574"/>
                      <a:pt x="2529" y="6574"/>
                    </a:cubicBezTo>
                    <a:cubicBezTo>
                      <a:pt x="2626" y="6574"/>
                      <a:pt x="2743" y="6574"/>
                      <a:pt x="2840" y="6554"/>
                    </a:cubicBezTo>
                    <a:cubicBezTo>
                      <a:pt x="2996" y="6535"/>
                      <a:pt x="3112" y="6496"/>
                      <a:pt x="3248" y="6477"/>
                    </a:cubicBezTo>
                    <a:cubicBezTo>
                      <a:pt x="3384" y="6438"/>
                      <a:pt x="3501" y="6399"/>
                      <a:pt x="3637" y="6341"/>
                    </a:cubicBezTo>
                    <a:lnTo>
                      <a:pt x="3598" y="6341"/>
                    </a:lnTo>
                    <a:cubicBezTo>
                      <a:pt x="3754" y="6263"/>
                      <a:pt x="3890" y="6204"/>
                      <a:pt x="4007" y="6107"/>
                    </a:cubicBezTo>
                    <a:cubicBezTo>
                      <a:pt x="4143" y="6049"/>
                      <a:pt x="4240" y="5971"/>
                      <a:pt x="4338" y="5893"/>
                    </a:cubicBezTo>
                    <a:cubicBezTo>
                      <a:pt x="4454" y="5796"/>
                      <a:pt x="4571" y="5679"/>
                      <a:pt x="4707" y="5582"/>
                    </a:cubicBezTo>
                    <a:cubicBezTo>
                      <a:pt x="4785" y="5485"/>
                      <a:pt x="4902" y="5349"/>
                      <a:pt x="4979" y="5232"/>
                    </a:cubicBezTo>
                    <a:cubicBezTo>
                      <a:pt x="5115" y="5096"/>
                      <a:pt x="5213" y="4940"/>
                      <a:pt x="5310" y="4765"/>
                    </a:cubicBezTo>
                    <a:lnTo>
                      <a:pt x="5524" y="4337"/>
                    </a:lnTo>
                    <a:lnTo>
                      <a:pt x="5524" y="4357"/>
                    </a:lnTo>
                    <a:cubicBezTo>
                      <a:pt x="5602" y="4182"/>
                      <a:pt x="5641" y="4046"/>
                      <a:pt x="5699" y="3870"/>
                    </a:cubicBezTo>
                    <a:cubicBezTo>
                      <a:pt x="5738" y="3695"/>
                      <a:pt x="5757" y="3540"/>
                      <a:pt x="5796" y="3365"/>
                    </a:cubicBezTo>
                    <a:lnTo>
                      <a:pt x="5796" y="3384"/>
                    </a:lnTo>
                    <a:cubicBezTo>
                      <a:pt x="5816" y="3248"/>
                      <a:pt x="5816" y="3073"/>
                      <a:pt x="5816" y="2917"/>
                    </a:cubicBezTo>
                    <a:lnTo>
                      <a:pt x="5816" y="2665"/>
                    </a:lnTo>
                    <a:cubicBezTo>
                      <a:pt x="5816" y="2587"/>
                      <a:pt x="5796" y="2509"/>
                      <a:pt x="5796" y="2412"/>
                    </a:cubicBezTo>
                    <a:cubicBezTo>
                      <a:pt x="5757" y="2276"/>
                      <a:pt x="5738" y="2120"/>
                      <a:pt x="5718" y="2003"/>
                    </a:cubicBezTo>
                    <a:cubicBezTo>
                      <a:pt x="5660" y="1848"/>
                      <a:pt x="5641" y="1731"/>
                      <a:pt x="5563" y="1595"/>
                    </a:cubicBezTo>
                    <a:lnTo>
                      <a:pt x="5563" y="1614"/>
                    </a:lnTo>
                    <a:cubicBezTo>
                      <a:pt x="5524" y="1498"/>
                      <a:pt x="5446" y="1362"/>
                      <a:pt x="5407" y="1245"/>
                    </a:cubicBezTo>
                    <a:cubicBezTo>
                      <a:pt x="5349" y="1148"/>
                      <a:pt x="5271" y="1070"/>
                      <a:pt x="5232" y="973"/>
                    </a:cubicBezTo>
                    <a:cubicBezTo>
                      <a:pt x="5154" y="914"/>
                      <a:pt x="5077" y="817"/>
                      <a:pt x="5018" y="739"/>
                    </a:cubicBezTo>
                    <a:cubicBezTo>
                      <a:pt x="4940" y="661"/>
                      <a:pt x="4843" y="584"/>
                      <a:pt x="4765" y="525"/>
                    </a:cubicBezTo>
                    <a:lnTo>
                      <a:pt x="4765" y="525"/>
                    </a:lnTo>
                    <a:lnTo>
                      <a:pt x="4785" y="545"/>
                    </a:lnTo>
                    <a:cubicBezTo>
                      <a:pt x="4707" y="467"/>
                      <a:pt x="4590" y="389"/>
                      <a:pt x="4493" y="350"/>
                    </a:cubicBezTo>
                    <a:cubicBezTo>
                      <a:pt x="4435" y="292"/>
                      <a:pt x="4338" y="253"/>
                      <a:pt x="4260" y="233"/>
                    </a:cubicBezTo>
                    <a:cubicBezTo>
                      <a:pt x="4143" y="175"/>
                      <a:pt x="4007" y="136"/>
                      <a:pt x="3890" y="97"/>
                    </a:cubicBezTo>
                    <a:cubicBezTo>
                      <a:pt x="3793" y="78"/>
                      <a:pt x="3676" y="58"/>
                      <a:pt x="3560" y="39"/>
                    </a:cubicBezTo>
                    <a:cubicBezTo>
                      <a:pt x="3462" y="39"/>
                      <a:pt x="3365" y="0"/>
                      <a:pt x="3268"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2" name="Google Shape;692;p33"/>
              <p:cNvSpPr/>
              <p:nvPr/>
            </p:nvSpPr>
            <p:spPr>
              <a:xfrm>
                <a:off x="1637150" y="2316425"/>
                <a:ext cx="25" cy="25"/>
              </a:xfrm>
              <a:custGeom>
                <a:avLst/>
                <a:gdLst/>
                <a:ahLst/>
                <a:cxnLst/>
                <a:rect l="l" t="t" r="r" b="b"/>
                <a:pathLst>
                  <a:path w="1" h="1" extrusionOk="0">
                    <a:moveTo>
                      <a:pt x="0" y="0"/>
                    </a:moveTo>
                    <a:lnTo>
                      <a:pt x="0" y="0"/>
                    </a:ln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3" name="Google Shape;693;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4" name="Google Shape;694;p33"/>
              <p:cNvSpPr/>
              <p:nvPr/>
            </p:nvSpPr>
            <p:spPr>
              <a:xfrm>
                <a:off x="1642500" y="23601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5" name="Google Shape;695;p33"/>
              <p:cNvSpPr/>
              <p:nvPr/>
            </p:nvSpPr>
            <p:spPr>
              <a:xfrm>
                <a:off x="1519000" y="2575100"/>
                <a:ext cx="124000" cy="123900"/>
              </a:xfrm>
              <a:custGeom>
                <a:avLst/>
                <a:gdLst/>
                <a:ahLst/>
                <a:cxnLst/>
                <a:rect l="l" t="t" r="r" b="b"/>
                <a:pathLst>
                  <a:path w="4960" h="4956" extrusionOk="0">
                    <a:moveTo>
                      <a:pt x="2703" y="0"/>
                    </a:moveTo>
                    <a:cubicBezTo>
                      <a:pt x="2692" y="35"/>
                      <a:pt x="2638" y="42"/>
                      <a:pt x="2572" y="42"/>
                    </a:cubicBezTo>
                    <a:cubicBezTo>
                      <a:pt x="2528" y="42"/>
                      <a:pt x="2478" y="39"/>
                      <a:pt x="2431" y="39"/>
                    </a:cubicBezTo>
                    <a:cubicBezTo>
                      <a:pt x="2334" y="39"/>
                      <a:pt x="2217" y="39"/>
                      <a:pt x="2120" y="59"/>
                    </a:cubicBezTo>
                    <a:cubicBezTo>
                      <a:pt x="2023" y="78"/>
                      <a:pt x="1906" y="78"/>
                      <a:pt x="1809" y="137"/>
                    </a:cubicBezTo>
                    <a:cubicBezTo>
                      <a:pt x="1712" y="156"/>
                      <a:pt x="1614" y="195"/>
                      <a:pt x="1517" y="234"/>
                    </a:cubicBezTo>
                    <a:lnTo>
                      <a:pt x="1537" y="234"/>
                    </a:lnTo>
                    <a:cubicBezTo>
                      <a:pt x="1323" y="331"/>
                      <a:pt x="1128" y="448"/>
                      <a:pt x="934" y="564"/>
                    </a:cubicBezTo>
                    <a:cubicBezTo>
                      <a:pt x="856" y="642"/>
                      <a:pt x="778" y="681"/>
                      <a:pt x="700" y="759"/>
                    </a:cubicBezTo>
                    <a:cubicBezTo>
                      <a:pt x="642" y="837"/>
                      <a:pt x="583" y="915"/>
                      <a:pt x="506" y="973"/>
                    </a:cubicBezTo>
                    <a:cubicBezTo>
                      <a:pt x="389" y="1128"/>
                      <a:pt x="292" y="1303"/>
                      <a:pt x="214" y="1459"/>
                    </a:cubicBezTo>
                    <a:lnTo>
                      <a:pt x="214" y="1440"/>
                    </a:lnTo>
                    <a:cubicBezTo>
                      <a:pt x="175" y="1556"/>
                      <a:pt x="156" y="1654"/>
                      <a:pt x="97" y="1790"/>
                    </a:cubicBezTo>
                    <a:cubicBezTo>
                      <a:pt x="78" y="1887"/>
                      <a:pt x="58" y="2004"/>
                      <a:pt x="19" y="2101"/>
                    </a:cubicBezTo>
                    <a:lnTo>
                      <a:pt x="19" y="2081"/>
                    </a:lnTo>
                    <a:cubicBezTo>
                      <a:pt x="0" y="2315"/>
                      <a:pt x="0" y="2568"/>
                      <a:pt x="19" y="2821"/>
                    </a:cubicBezTo>
                    <a:cubicBezTo>
                      <a:pt x="78" y="3112"/>
                      <a:pt x="156" y="3443"/>
                      <a:pt x="272" y="3696"/>
                    </a:cubicBezTo>
                    <a:cubicBezTo>
                      <a:pt x="389" y="3987"/>
                      <a:pt x="545" y="4240"/>
                      <a:pt x="739" y="4474"/>
                    </a:cubicBezTo>
                    <a:cubicBezTo>
                      <a:pt x="759" y="4513"/>
                      <a:pt x="759" y="4532"/>
                      <a:pt x="778" y="4552"/>
                    </a:cubicBezTo>
                    <a:cubicBezTo>
                      <a:pt x="895" y="4649"/>
                      <a:pt x="1031" y="4727"/>
                      <a:pt x="1167" y="4765"/>
                    </a:cubicBezTo>
                    <a:lnTo>
                      <a:pt x="1148" y="4765"/>
                    </a:lnTo>
                    <a:cubicBezTo>
                      <a:pt x="1342" y="4843"/>
                      <a:pt x="1537" y="4921"/>
                      <a:pt x="1750" y="4941"/>
                    </a:cubicBezTo>
                    <a:lnTo>
                      <a:pt x="1731" y="4941"/>
                    </a:lnTo>
                    <a:cubicBezTo>
                      <a:pt x="1848" y="4950"/>
                      <a:pt x="1974" y="4955"/>
                      <a:pt x="2101" y="4955"/>
                    </a:cubicBezTo>
                    <a:cubicBezTo>
                      <a:pt x="2227" y="4955"/>
                      <a:pt x="2353" y="4950"/>
                      <a:pt x="2470" y="4941"/>
                    </a:cubicBezTo>
                    <a:cubicBezTo>
                      <a:pt x="2801" y="4902"/>
                      <a:pt x="3092" y="4824"/>
                      <a:pt x="3384" y="4707"/>
                    </a:cubicBezTo>
                    <a:lnTo>
                      <a:pt x="3345" y="4707"/>
                    </a:lnTo>
                    <a:cubicBezTo>
                      <a:pt x="3598" y="4610"/>
                      <a:pt x="3832" y="4454"/>
                      <a:pt x="4065" y="4279"/>
                    </a:cubicBezTo>
                    <a:cubicBezTo>
                      <a:pt x="4221" y="4143"/>
                      <a:pt x="4396" y="3987"/>
                      <a:pt x="4512" y="3832"/>
                    </a:cubicBezTo>
                    <a:cubicBezTo>
                      <a:pt x="4610" y="3676"/>
                      <a:pt x="4707" y="3540"/>
                      <a:pt x="4785" y="3365"/>
                    </a:cubicBezTo>
                    <a:lnTo>
                      <a:pt x="4785" y="3385"/>
                    </a:lnTo>
                    <a:cubicBezTo>
                      <a:pt x="4804" y="3307"/>
                      <a:pt x="4843" y="3248"/>
                      <a:pt x="4862" y="3151"/>
                    </a:cubicBezTo>
                    <a:cubicBezTo>
                      <a:pt x="4882" y="3054"/>
                      <a:pt x="4901" y="2918"/>
                      <a:pt x="4940" y="2801"/>
                    </a:cubicBezTo>
                    <a:lnTo>
                      <a:pt x="4940" y="2821"/>
                    </a:lnTo>
                    <a:cubicBezTo>
                      <a:pt x="4960" y="2704"/>
                      <a:pt x="4960" y="2607"/>
                      <a:pt x="4960" y="2490"/>
                    </a:cubicBezTo>
                    <a:cubicBezTo>
                      <a:pt x="4960" y="2393"/>
                      <a:pt x="4960" y="2315"/>
                      <a:pt x="4940" y="2218"/>
                    </a:cubicBezTo>
                    <a:cubicBezTo>
                      <a:pt x="4901" y="2120"/>
                      <a:pt x="4901" y="2004"/>
                      <a:pt x="4862" y="1906"/>
                    </a:cubicBezTo>
                    <a:cubicBezTo>
                      <a:pt x="4843" y="1809"/>
                      <a:pt x="4785" y="1712"/>
                      <a:pt x="4765" y="1615"/>
                    </a:cubicBezTo>
                    <a:lnTo>
                      <a:pt x="4765" y="1634"/>
                    </a:lnTo>
                    <a:cubicBezTo>
                      <a:pt x="4707" y="1537"/>
                      <a:pt x="4668" y="1420"/>
                      <a:pt x="4590" y="1323"/>
                    </a:cubicBezTo>
                    <a:cubicBezTo>
                      <a:pt x="4551" y="1245"/>
                      <a:pt x="4493" y="1148"/>
                      <a:pt x="4415" y="1070"/>
                    </a:cubicBezTo>
                    <a:lnTo>
                      <a:pt x="4415" y="1051"/>
                    </a:lnTo>
                    <a:cubicBezTo>
                      <a:pt x="4279" y="876"/>
                      <a:pt x="4104" y="701"/>
                      <a:pt x="3929" y="564"/>
                    </a:cubicBezTo>
                    <a:cubicBezTo>
                      <a:pt x="3832" y="487"/>
                      <a:pt x="3734" y="428"/>
                      <a:pt x="3637" y="370"/>
                    </a:cubicBezTo>
                    <a:cubicBezTo>
                      <a:pt x="3559" y="331"/>
                      <a:pt x="3423" y="253"/>
                      <a:pt x="3326" y="195"/>
                    </a:cubicBezTo>
                    <a:lnTo>
                      <a:pt x="3345" y="195"/>
                    </a:lnTo>
                    <a:cubicBezTo>
                      <a:pt x="3229" y="156"/>
                      <a:pt x="3131" y="98"/>
                      <a:pt x="3015" y="78"/>
                    </a:cubicBezTo>
                    <a:cubicBezTo>
                      <a:pt x="2917" y="59"/>
                      <a:pt x="2801" y="39"/>
                      <a:pt x="2703"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6" name="Google Shape;696;p33"/>
              <p:cNvSpPr/>
              <p:nvPr/>
            </p:nvSpPr>
            <p:spPr>
              <a:xfrm>
                <a:off x="1538925" y="2688875"/>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7" name="Google Shape;697;p33"/>
              <p:cNvSpPr/>
              <p:nvPr/>
            </p:nvSpPr>
            <p:spPr>
              <a:xfrm>
                <a:off x="1449450" y="2912550"/>
                <a:ext cx="99225" cy="93250"/>
              </a:xfrm>
              <a:custGeom>
                <a:avLst/>
                <a:gdLst/>
                <a:ahLst/>
                <a:cxnLst/>
                <a:rect l="l" t="t" r="r" b="b"/>
                <a:pathLst>
                  <a:path w="3969" h="3730" extrusionOk="0">
                    <a:moveTo>
                      <a:pt x="2199" y="0"/>
                    </a:moveTo>
                    <a:cubicBezTo>
                      <a:pt x="2101" y="0"/>
                      <a:pt x="2004" y="0"/>
                      <a:pt x="1887" y="20"/>
                    </a:cubicBezTo>
                    <a:cubicBezTo>
                      <a:pt x="1751" y="59"/>
                      <a:pt x="1654" y="59"/>
                      <a:pt x="1537" y="97"/>
                    </a:cubicBezTo>
                    <a:cubicBezTo>
                      <a:pt x="1440" y="117"/>
                      <a:pt x="1323" y="175"/>
                      <a:pt x="1226" y="195"/>
                    </a:cubicBezTo>
                    <a:cubicBezTo>
                      <a:pt x="1012" y="292"/>
                      <a:pt x="818" y="409"/>
                      <a:pt x="623" y="545"/>
                    </a:cubicBezTo>
                    <a:cubicBezTo>
                      <a:pt x="545" y="584"/>
                      <a:pt x="468" y="661"/>
                      <a:pt x="429" y="700"/>
                    </a:cubicBezTo>
                    <a:cubicBezTo>
                      <a:pt x="370" y="759"/>
                      <a:pt x="331" y="798"/>
                      <a:pt x="273" y="875"/>
                    </a:cubicBezTo>
                    <a:cubicBezTo>
                      <a:pt x="234" y="934"/>
                      <a:pt x="195" y="973"/>
                      <a:pt x="156" y="1050"/>
                    </a:cubicBezTo>
                    <a:lnTo>
                      <a:pt x="79" y="1187"/>
                    </a:lnTo>
                    <a:lnTo>
                      <a:pt x="79" y="1226"/>
                    </a:lnTo>
                    <a:cubicBezTo>
                      <a:pt x="59" y="1264"/>
                      <a:pt x="40" y="1323"/>
                      <a:pt x="40" y="1362"/>
                    </a:cubicBezTo>
                    <a:cubicBezTo>
                      <a:pt x="1" y="1401"/>
                      <a:pt x="1" y="1459"/>
                      <a:pt x="1" y="1537"/>
                    </a:cubicBezTo>
                    <a:lnTo>
                      <a:pt x="1" y="1692"/>
                    </a:lnTo>
                    <a:cubicBezTo>
                      <a:pt x="1" y="1770"/>
                      <a:pt x="1" y="1828"/>
                      <a:pt x="40" y="1887"/>
                    </a:cubicBezTo>
                    <a:lnTo>
                      <a:pt x="40" y="1945"/>
                    </a:lnTo>
                    <a:lnTo>
                      <a:pt x="40" y="2023"/>
                    </a:lnTo>
                    <a:cubicBezTo>
                      <a:pt x="40" y="2023"/>
                      <a:pt x="40" y="2042"/>
                      <a:pt x="1" y="2042"/>
                    </a:cubicBezTo>
                    <a:lnTo>
                      <a:pt x="1" y="2140"/>
                    </a:lnTo>
                    <a:lnTo>
                      <a:pt x="1" y="2159"/>
                    </a:lnTo>
                    <a:cubicBezTo>
                      <a:pt x="40" y="2334"/>
                      <a:pt x="79" y="2509"/>
                      <a:pt x="156" y="2645"/>
                    </a:cubicBezTo>
                    <a:cubicBezTo>
                      <a:pt x="195" y="2762"/>
                      <a:pt x="273" y="2898"/>
                      <a:pt x="370" y="3015"/>
                    </a:cubicBezTo>
                    <a:cubicBezTo>
                      <a:pt x="468" y="3132"/>
                      <a:pt x="565" y="3229"/>
                      <a:pt x="681" y="3326"/>
                    </a:cubicBezTo>
                    <a:cubicBezTo>
                      <a:pt x="837" y="3423"/>
                      <a:pt x="973" y="3521"/>
                      <a:pt x="1129" y="3579"/>
                    </a:cubicBezTo>
                    <a:lnTo>
                      <a:pt x="1109" y="3579"/>
                    </a:lnTo>
                    <a:cubicBezTo>
                      <a:pt x="1265" y="3657"/>
                      <a:pt x="1479" y="3696"/>
                      <a:pt x="1673" y="3715"/>
                    </a:cubicBezTo>
                    <a:lnTo>
                      <a:pt x="1634" y="3715"/>
                    </a:lnTo>
                    <a:cubicBezTo>
                      <a:pt x="1722" y="3725"/>
                      <a:pt x="1814" y="3730"/>
                      <a:pt x="1907" y="3730"/>
                    </a:cubicBezTo>
                    <a:cubicBezTo>
                      <a:pt x="1999" y="3730"/>
                      <a:pt x="2092" y="3725"/>
                      <a:pt x="2179" y="3715"/>
                    </a:cubicBezTo>
                    <a:lnTo>
                      <a:pt x="2199" y="3715"/>
                    </a:lnTo>
                    <a:cubicBezTo>
                      <a:pt x="2393" y="3696"/>
                      <a:pt x="2568" y="3637"/>
                      <a:pt x="2724" y="3579"/>
                    </a:cubicBezTo>
                    <a:lnTo>
                      <a:pt x="2704" y="3579"/>
                    </a:lnTo>
                    <a:cubicBezTo>
                      <a:pt x="2860" y="3501"/>
                      <a:pt x="2996" y="3423"/>
                      <a:pt x="3152" y="3326"/>
                    </a:cubicBezTo>
                    <a:cubicBezTo>
                      <a:pt x="3268" y="3229"/>
                      <a:pt x="3385" y="3112"/>
                      <a:pt x="3521" y="2957"/>
                    </a:cubicBezTo>
                    <a:cubicBezTo>
                      <a:pt x="3618" y="2820"/>
                      <a:pt x="3716" y="2684"/>
                      <a:pt x="3774" y="2509"/>
                    </a:cubicBezTo>
                    <a:lnTo>
                      <a:pt x="3774" y="2529"/>
                    </a:lnTo>
                    <a:cubicBezTo>
                      <a:pt x="3871" y="2315"/>
                      <a:pt x="3930" y="2120"/>
                      <a:pt x="3949" y="1867"/>
                    </a:cubicBezTo>
                    <a:cubicBezTo>
                      <a:pt x="3949" y="1790"/>
                      <a:pt x="3968" y="1712"/>
                      <a:pt x="3968" y="1634"/>
                    </a:cubicBezTo>
                    <a:cubicBezTo>
                      <a:pt x="3968" y="1556"/>
                      <a:pt x="3968" y="1478"/>
                      <a:pt x="3949" y="1381"/>
                    </a:cubicBezTo>
                    <a:cubicBezTo>
                      <a:pt x="3930" y="1245"/>
                      <a:pt x="3910" y="1109"/>
                      <a:pt x="3852" y="992"/>
                    </a:cubicBezTo>
                    <a:lnTo>
                      <a:pt x="3852" y="1012"/>
                    </a:lnTo>
                    <a:cubicBezTo>
                      <a:pt x="3813" y="895"/>
                      <a:pt x="3735" y="798"/>
                      <a:pt x="3657" y="700"/>
                    </a:cubicBezTo>
                    <a:cubicBezTo>
                      <a:pt x="3579" y="603"/>
                      <a:pt x="3482" y="525"/>
                      <a:pt x="3404" y="467"/>
                    </a:cubicBezTo>
                    <a:lnTo>
                      <a:pt x="3385" y="467"/>
                    </a:lnTo>
                    <a:cubicBezTo>
                      <a:pt x="3268" y="370"/>
                      <a:pt x="3152" y="292"/>
                      <a:pt x="2996" y="234"/>
                    </a:cubicBezTo>
                    <a:cubicBezTo>
                      <a:pt x="2840" y="175"/>
                      <a:pt x="2665" y="117"/>
                      <a:pt x="2471" y="97"/>
                    </a:cubicBezTo>
                    <a:lnTo>
                      <a:pt x="2490" y="97"/>
                    </a:lnTo>
                    <a:cubicBezTo>
                      <a:pt x="2412" y="0"/>
                      <a:pt x="2315" y="0"/>
                      <a:pt x="2199" y="0"/>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8" name="Google Shape;698;p33"/>
              <p:cNvSpPr/>
              <p:nvPr/>
            </p:nvSpPr>
            <p:spPr>
              <a:xfrm>
                <a:off x="1534050" y="2922275"/>
                <a:ext cx="25" cy="25"/>
              </a:xfrm>
              <a:custGeom>
                <a:avLst/>
                <a:gdLst/>
                <a:ahLst/>
                <a:cxnLst/>
                <a:rect l="l" t="t" r="r" b="b"/>
                <a:pathLst>
                  <a:path w="1" h="1" extrusionOk="0">
                    <a:moveTo>
                      <a:pt x="1" y="0"/>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9" name="Google Shape;699;p33"/>
              <p:cNvSpPr/>
              <p:nvPr/>
            </p:nvSpPr>
            <p:spPr>
              <a:xfrm>
                <a:off x="1452375" y="2942200"/>
                <a:ext cx="25" cy="25"/>
              </a:xfrm>
              <a:custGeom>
                <a:avLst/>
                <a:gdLst/>
                <a:ahLst/>
                <a:cxnLst/>
                <a:rect l="l" t="t" r="r" b="b"/>
                <a:pathLst>
                  <a:path w="1" h="1" extrusionOk="0">
                    <a:moveTo>
                      <a:pt x="0" y="1"/>
                    </a:move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0" name="Google Shape;700;p33"/>
              <p:cNvSpPr/>
              <p:nvPr/>
            </p:nvSpPr>
            <p:spPr>
              <a:xfrm>
                <a:off x="1548150" y="2945600"/>
                <a:ext cx="25" cy="525"/>
              </a:xfrm>
              <a:custGeom>
                <a:avLst/>
                <a:gdLst/>
                <a:ahLst/>
                <a:cxnLst/>
                <a:rect l="l" t="t" r="r" b="b"/>
                <a:pathLst>
                  <a:path w="1" h="21" extrusionOk="0">
                    <a:moveTo>
                      <a:pt x="1" y="20"/>
                    </a:moveTo>
                    <a:cubicBezTo>
                      <a:pt x="1" y="20"/>
                      <a:pt x="1" y="1"/>
                      <a:pt x="1" y="20"/>
                    </a:cubicBezTo>
                    <a:cubicBezTo>
                      <a:pt x="1" y="1"/>
                      <a:pt x="1" y="20"/>
                      <a:pt x="1"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1" name="Google Shape;701;p33"/>
              <p:cNvSpPr/>
              <p:nvPr/>
            </p:nvSpPr>
            <p:spPr>
              <a:xfrm>
                <a:off x="1527750" y="2994725"/>
                <a:ext cx="25" cy="25"/>
              </a:xfrm>
              <a:custGeom>
                <a:avLst/>
                <a:gdLst/>
                <a:ahLst/>
                <a:cxnLst/>
                <a:rect l="l" t="t" r="r" b="b"/>
                <a:pathLst>
                  <a:path w="1" h="1" extrusionOk="0">
                    <a:moveTo>
                      <a:pt x="0" y="0"/>
                    </a:moveTo>
                    <a:lnTo>
                      <a:pt x="0" y="0"/>
                    </a:lnTo>
                    <a:lnTo>
                      <a:pt x="0"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33"/>
              <p:cNvSpPr/>
              <p:nvPr/>
            </p:nvSpPr>
            <p:spPr>
              <a:xfrm>
                <a:off x="1305050" y="2331975"/>
                <a:ext cx="154650" cy="193075"/>
              </a:xfrm>
              <a:custGeom>
                <a:avLst/>
                <a:gdLst/>
                <a:ahLst/>
                <a:cxnLst/>
                <a:rect l="l" t="t" r="r" b="b"/>
                <a:pathLst>
                  <a:path w="6186" h="7723" extrusionOk="0">
                    <a:moveTo>
                      <a:pt x="3287" y="1"/>
                    </a:moveTo>
                    <a:cubicBezTo>
                      <a:pt x="3209" y="40"/>
                      <a:pt x="3209" y="40"/>
                      <a:pt x="3190" y="40"/>
                    </a:cubicBezTo>
                    <a:cubicBezTo>
                      <a:pt x="3073" y="390"/>
                      <a:pt x="2937" y="779"/>
                      <a:pt x="2801" y="1207"/>
                    </a:cubicBezTo>
                    <a:cubicBezTo>
                      <a:pt x="2587" y="1810"/>
                      <a:pt x="2315" y="2432"/>
                      <a:pt x="1965" y="3190"/>
                    </a:cubicBezTo>
                    <a:cubicBezTo>
                      <a:pt x="1517" y="4182"/>
                      <a:pt x="1031" y="5155"/>
                      <a:pt x="487" y="6069"/>
                    </a:cubicBezTo>
                    <a:lnTo>
                      <a:pt x="467" y="6108"/>
                    </a:lnTo>
                    <a:cubicBezTo>
                      <a:pt x="311" y="6361"/>
                      <a:pt x="156" y="6613"/>
                      <a:pt x="0" y="6866"/>
                    </a:cubicBezTo>
                    <a:cubicBezTo>
                      <a:pt x="20" y="6866"/>
                      <a:pt x="59" y="6866"/>
                      <a:pt x="78" y="6886"/>
                    </a:cubicBezTo>
                    <a:cubicBezTo>
                      <a:pt x="117" y="6964"/>
                      <a:pt x="195" y="7022"/>
                      <a:pt x="253" y="7100"/>
                    </a:cubicBezTo>
                    <a:cubicBezTo>
                      <a:pt x="311" y="7178"/>
                      <a:pt x="389" y="7236"/>
                      <a:pt x="467" y="7275"/>
                    </a:cubicBezTo>
                    <a:cubicBezTo>
                      <a:pt x="545" y="7333"/>
                      <a:pt x="603" y="7372"/>
                      <a:pt x="662" y="7391"/>
                    </a:cubicBezTo>
                    <a:cubicBezTo>
                      <a:pt x="759" y="7450"/>
                      <a:pt x="856" y="7489"/>
                      <a:pt x="953" y="7528"/>
                    </a:cubicBezTo>
                    <a:cubicBezTo>
                      <a:pt x="1051" y="7567"/>
                      <a:pt x="1148" y="7586"/>
                      <a:pt x="1264" y="7625"/>
                    </a:cubicBezTo>
                    <a:cubicBezTo>
                      <a:pt x="1608" y="7682"/>
                      <a:pt x="1932" y="7721"/>
                      <a:pt x="2274" y="7722"/>
                    </a:cubicBezTo>
                    <a:lnTo>
                      <a:pt x="2274" y="7722"/>
                    </a:lnTo>
                    <a:cubicBezTo>
                      <a:pt x="2696" y="7720"/>
                      <a:pt x="3098" y="7643"/>
                      <a:pt x="3482" y="7547"/>
                    </a:cubicBezTo>
                    <a:lnTo>
                      <a:pt x="3462" y="7547"/>
                    </a:lnTo>
                    <a:cubicBezTo>
                      <a:pt x="3715" y="7469"/>
                      <a:pt x="3987" y="7353"/>
                      <a:pt x="4240" y="7197"/>
                    </a:cubicBezTo>
                    <a:cubicBezTo>
                      <a:pt x="4486" y="7065"/>
                      <a:pt x="4713" y="6877"/>
                      <a:pt x="4922" y="6671"/>
                    </a:cubicBezTo>
                    <a:lnTo>
                      <a:pt x="4922" y="6671"/>
                    </a:lnTo>
                    <a:cubicBezTo>
                      <a:pt x="4922" y="6671"/>
                      <a:pt x="4921" y="6671"/>
                      <a:pt x="4921" y="6672"/>
                    </a:cubicBezTo>
                    <a:lnTo>
                      <a:pt x="4940" y="6653"/>
                    </a:lnTo>
                    <a:lnTo>
                      <a:pt x="4940" y="6653"/>
                    </a:lnTo>
                    <a:cubicBezTo>
                      <a:pt x="4934" y="6659"/>
                      <a:pt x="4928" y="6665"/>
                      <a:pt x="4922" y="6671"/>
                    </a:cubicBezTo>
                    <a:lnTo>
                      <a:pt x="4922" y="6671"/>
                    </a:lnTo>
                    <a:cubicBezTo>
                      <a:pt x="5155" y="6418"/>
                      <a:pt x="5369" y="6127"/>
                      <a:pt x="5543" y="5816"/>
                    </a:cubicBezTo>
                    <a:cubicBezTo>
                      <a:pt x="5757" y="5447"/>
                      <a:pt x="5913" y="5038"/>
                      <a:pt x="6010" y="4630"/>
                    </a:cubicBezTo>
                    <a:lnTo>
                      <a:pt x="6010" y="4649"/>
                    </a:lnTo>
                    <a:cubicBezTo>
                      <a:pt x="6107" y="4221"/>
                      <a:pt x="6185" y="3754"/>
                      <a:pt x="6146" y="3288"/>
                    </a:cubicBezTo>
                    <a:lnTo>
                      <a:pt x="6146" y="3288"/>
                    </a:lnTo>
                    <a:lnTo>
                      <a:pt x="6146" y="3307"/>
                    </a:lnTo>
                    <a:cubicBezTo>
                      <a:pt x="6146" y="2899"/>
                      <a:pt x="6088" y="2510"/>
                      <a:pt x="5991" y="2121"/>
                    </a:cubicBezTo>
                    <a:lnTo>
                      <a:pt x="5991" y="2140"/>
                    </a:lnTo>
                    <a:cubicBezTo>
                      <a:pt x="5893" y="1848"/>
                      <a:pt x="5757" y="1557"/>
                      <a:pt x="5621" y="1284"/>
                    </a:cubicBezTo>
                    <a:cubicBezTo>
                      <a:pt x="5504" y="1070"/>
                      <a:pt x="5329" y="876"/>
                      <a:pt x="5154" y="701"/>
                    </a:cubicBezTo>
                    <a:lnTo>
                      <a:pt x="5154" y="701"/>
                    </a:lnTo>
                    <a:lnTo>
                      <a:pt x="5174" y="740"/>
                    </a:lnTo>
                    <a:cubicBezTo>
                      <a:pt x="5018" y="584"/>
                      <a:pt x="4843" y="448"/>
                      <a:pt x="4649" y="312"/>
                    </a:cubicBezTo>
                    <a:cubicBezTo>
                      <a:pt x="4454" y="195"/>
                      <a:pt x="4240" y="117"/>
                      <a:pt x="4007" y="79"/>
                    </a:cubicBezTo>
                    <a:cubicBezTo>
                      <a:pt x="3773" y="20"/>
                      <a:pt x="3521" y="1"/>
                      <a:pt x="3287" y="1"/>
                    </a:cubicBezTo>
                    <a:close/>
                    <a:moveTo>
                      <a:pt x="2274" y="7722"/>
                    </a:moveTo>
                    <a:cubicBezTo>
                      <a:pt x="2268" y="7722"/>
                      <a:pt x="2262" y="7722"/>
                      <a:pt x="2256" y="7722"/>
                    </a:cubicBezTo>
                    <a:lnTo>
                      <a:pt x="2295" y="7722"/>
                    </a:lnTo>
                    <a:cubicBezTo>
                      <a:pt x="2288" y="7722"/>
                      <a:pt x="2281" y="7722"/>
                      <a:pt x="2274" y="7722"/>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3" name="Google Shape;703;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4" name="Google Shape;704;p33"/>
              <p:cNvSpPr/>
              <p:nvPr/>
            </p:nvSpPr>
            <p:spPr>
              <a:xfrm>
                <a:off x="1120275" y="2867800"/>
                <a:ext cx="101150" cy="117225"/>
              </a:xfrm>
              <a:custGeom>
                <a:avLst/>
                <a:gdLst/>
                <a:ahLst/>
                <a:cxnLst/>
                <a:rect l="l" t="t" r="r" b="b"/>
                <a:pathLst>
                  <a:path w="4046" h="4689" extrusionOk="0">
                    <a:moveTo>
                      <a:pt x="1187" y="1"/>
                    </a:moveTo>
                    <a:cubicBezTo>
                      <a:pt x="1199" y="1"/>
                      <a:pt x="1210" y="1"/>
                      <a:pt x="1222" y="1"/>
                    </a:cubicBezTo>
                    <a:lnTo>
                      <a:pt x="1222" y="1"/>
                    </a:lnTo>
                    <a:cubicBezTo>
                      <a:pt x="1223" y="1"/>
                      <a:pt x="1225" y="1"/>
                      <a:pt x="1226" y="1"/>
                    </a:cubicBezTo>
                    <a:close/>
                    <a:moveTo>
                      <a:pt x="1222" y="1"/>
                    </a:moveTo>
                    <a:lnTo>
                      <a:pt x="1222" y="1"/>
                    </a:lnTo>
                    <a:cubicBezTo>
                      <a:pt x="1125" y="1"/>
                      <a:pt x="971" y="21"/>
                      <a:pt x="837" y="40"/>
                    </a:cubicBezTo>
                    <a:cubicBezTo>
                      <a:pt x="681" y="98"/>
                      <a:pt x="565" y="137"/>
                      <a:pt x="448" y="215"/>
                    </a:cubicBezTo>
                    <a:lnTo>
                      <a:pt x="467" y="215"/>
                    </a:lnTo>
                    <a:cubicBezTo>
                      <a:pt x="351" y="293"/>
                      <a:pt x="253" y="370"/>
                      <a:pt x="156" y="468"/>
                    </a:cubicBezTo>
                    <a:cubicBezTo>
                      <a:pt x="98" y="526"/>
                      <a:pt x="59" y="604"/>
                      <a:pt x="1" y="643"/>
                    </a:cubicBezTo>
                    <a:cubicBezTo>
                      <a:pt x="98" y="1012"/>
                      <a:pt x="253" y="1343"/>
                      <a:pt x="390" y="1693"/>
                    </a:cubicBezTo>
                    <a:cubicBezTo>
                      <a:pt x="876" y="2704"/>
                      <a:pt x="1712" y="3657"/>
                      <a:pt x="2918" y="4610"/>
                    </a:cubicBezTo>
                    <a:cubicBezTo>
                      <a:pt x="2937" y="4630"/>
                      <a:pt x="2976" y="4649"/>
                      <a:pt x="3015" y="4688"/>
                    </a:cubicBezTo>
                    <a:lnTo>
                      <a:pt x="3307" y="4396"/>
                    </a:lnTo>
                    <a:cubicBezTo>
                      <a:pt x="3482" y="4202"/>
                      <a:pt x="3618" y="4007"/>
                      <a:pt x="3754" y="3793"/>
                    </a:cubicBezTo>
                    <a:cubicBezTo>
                      <a:pt x="3852" y="3618"/>
                      <a:pt x="3910" y="3424"/>
                      <a:pt x="3968" y="3229"/>
                    </a:cubicBezTo>
                    <a:lnTo>
                      <a:pt x="3968" y="3210"/>
                    </a:lnTo>
                    <a:cubicBezTo>
                      <a:pt x="4007" y="3016"/>
                      <a:pt x="4046" y="2821"/>
                      <a:pt x="4007" y="2627"/>
                    </a:cubicBezTo>
                    <a:lnTo>
                      <a:pt x="4007" y="2627"/>
                    </a:lnTo>
                    <a:lnTo>
                      <a:pt x="4007" y="2646"/>
                    </a:lnTo>
                    <a:cubicBezTo>
                      <a:pt x="4007" y="2413"/>
                      <a:pt x="3968" y="2238"/>
                      <a:pt x="3910" y="2043"/>
                    </a:cubicBezTo>
                    <a:cubicBezTo>
                      <a:pt x="3852" y="1810"/>
                      <a:pt x="3754" y="1596"/>
                      <a:pt x="3618" y="1401"/>
                    </a:cubicBezTo>
                    <a:cubicBezTo>
                      <a:pt x="3482" y="1187"/>
                      <a:pt x="3307" y="954"/>
                      <a:pt x="3112" y="798"/>
                    </a:cubicBezTo>
                    <a:cubicBezTo>
                      <a:pt x="2918" y="604"/>
                      <a:pt x="2704" y="448"/>
                      <a:pt x="2451" y="312"/>
                    </a:cubicBezTo>
                    <a:cubicBezTo>
                      <a:pt x="2237" y="195"/>
                      <a:pt x="2023" y="98"/>
                      <a:pt x="1770" y="40"/>
                    </a:cubicBezTo>
                    <a:lnTo>
                      <a:pt x="1751" y="40"/>
                    </a:lnTo>
                    <a:cubicBezTo>
                      <a:pt x="1587" y="3"/>
                      <a:pt x="1405" y="1"/>
                      <a:pt x="1222"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5" name="Google Shape;705;p33"/>
              <p:cNvSpPr/>
              <p:nvPr/>
            </p:nvSpPr>
            <p:spPr>
              <a:xfrm>
                <a:off x="1165975" y="2868775"/>
                <a:ext cx="25" cy="25"/>
              </a:xfrm>
              <a:custGeom>
                <a:avLst/>
                <a:gdLst/>
                <a:ahLst/>
                <a:cxnLst/>
                <a:rect l="l" t="t" r="r" b="b"/>
                <a:pathLst>
                  <a:path w="1" h="1" extrusionOk="0">
                    <a:moveTo>
                      <a:pt x="1" y="1"/>
                    </a:moveTo>
                    <a:lnTo>
                      <a:pt x="1" y="1"/>
                    </a:lnTo>
                    <a:lnTo>
                      <a:pt x="1" y="1"/>
                    </a:ln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6" name="Google Shape;706;p33"/>
              <p:cNvSpPr/>
              <p:nvPr/>
            </p:nvSpPr>
            <p:spPr>
              <a:xfrm>
                <a:off x="1376025" y="26708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7" name="Google Shape;707;p33"/>
              <p:cNvSpPr/>
              <p:nvPr/>
            </p:nvSpPr>
            <p:spPr>
              <a:xfrm>
                <a:off x="1415900" y="2708325"/>
                <a:ext cx="25" cy="25"/>
              </a:xfrm>
              <a:custGeom>
                <a:avLst/>
                <a:gdLst/>
                <a:ahLst/>
                <a:cxnLst/>
                <a:rect l="l" t="t" r="r" b="b"/>
                <a:pathLst>
                  <a:path w="1" h="1" extrusionOk="0">
                    <a:moveTo>
                      <a:pt x="1" y="0"/>
                    </a:move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8" name="Google Shape;708;p33"/>
              <p:cNvSpPr/>
              <p:nvPr/>
            </p:nvSpPr>
            <p:spPr>
              <a:xfrm>
                <a:off x="1344425" y="2865375"/>
                <a:ext cx="25" cy="25"/>
              </a:xfrm>
              <a:custGeom>
                <a:avLst/>
                <a:gdLst/>
                <a:ahLst/>
                <a:cxnLst/>
                <a:rect l="l" t="t" r="r" b="b"/>
                <a:pathLst>
                  <a:path w="1" h="1" extrusionOk="0">
                    <a:moveTo>
                      <a:pt x="1" y="1"/>
                    </a:moveTo>
                    <a:lnTo>
                      <a:pt x="1" y="1"/>
                    </a:ln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33"/>
              <p:cNvSpPr/>
              <p:nvPr/>
            </p:nvSpPr>
            <p:spPr>
              <a:xfrm>
                <a:off x="1344425" y="2865375"/>
                <a:ext cx="25" cy="25"/>
              </a:xfrm>
              <a:custGeom>
                <a:avLst/>
                <a:gdLst/>
                <a:ahLst/>
                <a:cxnLst/>
                <a:rect l="l" t="t" r="r" b="b"/>
                <a:pathLst>
                  <a:path w="1" h="1" extrusionOk="0">
                    <a:moveTo>
                      <a:pt x="1" y="1"/>
                    </a:move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0" name="Google Shape;710;p33"/>
              <p:cNvSpPr/>
              <p:nvPr/>
            </p:nvSpPr>
            <p:spPr>
              <a:xfrm>
                <a:off x="1344425" y="2865375"/>
                <a:ext cx="25" cy="25"/>
              </a:xfrm>
              <a:custGeom>
                <a:avLst/>
                <a:gdLst/>
                <a:ahLst/>
                <a:cxnLst/>
                <a:rect l="l" t="t" r="r" b="b"/>
                <a:pathLst>
                  <a:path w="1" h="1" extrusionOk="0">
                    <a:moveTo>
                      <a:pt x="1" y="1"/>
                    </a:moveTo>
                    <a:lnTo>
                      <a:pt x="1"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1" name="Google Shape;711;p33"/>
              <p:cNvSpPr/>
              <p:nvPr/>
            </p:nvSpPr>
            <p:spPr>
              <a:xfrm>
                <a:off x="2051900" y="2312525"/>
                <a:ext cx="211050" cy="150875"/>
              </a:xfrm>
              <a:custGeom>
                <a:avLst/>
                <a:gdLst/>
                <a:ahLst/>
                <a:cxnLst/>
                <a:rect l="l" t="t" r="r" b="b"/>
                <a:pathLst>
                  <a:path w="8442" h="6035" extrusionOk="0">
                    <a:moveTo>
                      <a:pt x="584" y="1"/>
                    </a:moveTo>
                    <a:cubicBezTo>
                      <a:pt x="584" y="98"/>
                      <a:pt x="545" y="176"/>
                      <a:pt x="467" y="273"/>
                    </a:cubicBezTo>
                    <a:cubicBezTo>
                      <a:pt x="292" y="565"/>
                      <a:pt x="176" y="876"/>
                      <a:pt x="98" y="1226"/>
                    </a:cubicBezTo>
                    <a:lnTo>
                      <a:pt x="98" y="1246"/>
                    </a:lnTo>
                    <a:cubicBezTo>
                      <a:pt x="40" y="1534"/>
                      <a:pt x="1" y="1822"/>
                      <a:pt x="1" y="2110"/>
                    </a:cubicBezTo>
                    <a:lnTo>
                      <a:pt x="1" y="2110"/>
                    </a:lnTo>
                    <a:cubicBezTo>
                      <a:pt x="1" y="2107"/>
                      <a:pt x="1" y="2104"/>
                      <a:pt x="1" y="2101"/>
                    </a:cubicBezTo>
                    <a:lnTo>
                      <a:pt x="1" y="2121"/>
                    </a:lnTo>
                    <a:cubicBezTo>
                      <a:pt x="1" y="2117"/>
                      <a:pt x="1" y="2114"/>
                      <a:pt x="1" y="2110"/>
                    </a:cubicBezTo>
                    <a:lnTo>
                      <a:pt x="1" y="2110"/>
                    </a:lnTo>
                    <a:cubicBezTo>
                      <a:pt x="2" y="2398"/>
                      <a:pt x="60" y="2668"/>
                      <a:pt x="156" y="2957"/>
                    </a:cubicBezTo>
                    <a:lnTo>
                      <a:pt x="156" y="2977"/>
                    </a:lnTo>
                    <a:cubicBezTo>
                      <a:pt x="253" y="3268"/>
                      <a:pt x="370" y="3560"/>
                      <a:pt x="545" y="3793"/>
                    </a:cubicBezTo>
                    <a:cubicBezTo>
                      <a:pt x="740" y="4124"/>
                      <a:pt x="973" y="4377"/>
                      <a:pt x="1226" y="4649"/>
                    </a:cubicBezTo>
                    <a:cubicBezTo>
                      <a:pt x="1537" y="4941"/>
                      <a:pt x="1907" y="5213"/>
                      <a:pt x="2276" y="5408"/>
                    </a:cubicBezTo>
                    <a:cubicBezTo>
                      <a:pt x="2685" y="5622"/>
                      <a:pt x="3151" y="5816"/>
                      <a:pt x="3599" y="5913"/>
                    </a:cubicBezTo>
                    <a:cubicBezTo>
                      <a:pt x="3971" y="5994"/>
                      <a:pt x="4331" y="6035"/>
                      <a:pt x="4699" y="6035"/>
                    </a:cubicBezTo>
                    <a:cubicBezTo>
                      <a:pt x="4773" y="6035"/>
                      <a:pt x="4847" y="6033"/>
                      <a:pt x="4921" y="6030"/>
                    </a:cubicBezTo>
                    <a:lnTo>
                      <a:pt x="4902" y="6030"/>
                    </a:lnTo>
                    <a:cubicBezTo>
                      <a:pt x="5291" y="6011"/>
                      <a:pt x="5641" y="5972"/>
                      <a:pt x="6010" y="5836"/>
                    </a:cubicBezTo>
                    <a:cubicBezTo>
                      <a:pt x="6322" y="5738"/>
                      <a:pt x="6652" y="5602"/>
                      <a:pt x="6905" y="5427"/>
                    </a:cubicBezTo>
                    <a:cubicBezTo>
                      <a:pt x="7197" y="5252"/>
                      <a:pt x="7450" y="5038"/>
                      <a:pt x="7683" y="4805"/>
                    </a:cubicBezTo>
                    <a:cubicBezTo>
                      <a:pt x="7955" y="4513"/>
                      <a:pt x="8169" y="4182"/>
                      <a:pt x="8364" y="3852"/>
                    </a:cubicBezTo>
                    <a:cubicBezTo>
                      <a:pt x="8403" y="3793"/>
                      <a:pt x="8422" y="3754"/>
                      <a:pt x="8442" y="3677"/>
                    </a:cubicBezTo>
                    <a:cubicBezTo>
                      <a:pt x="7761" y="3093"/>
                      <a:pt x="7041" y="2588"/>
                      <a:pt x="6263" y="2140"/>
                    </a:cubicBezTo>
                    <a:cubicBezTo>
                      <a:pt x="5680" y="1810"/>
                      <a:pt x="5018" y="1518"/>
                      <a:pt x="4240" y="1187"/>
                    </a:cubicBezTo>
                    <a:cubicBezTo>
                      <a:pt x="3579" y="934"/>
                      <a:pt x="2879" y="681"/>
                      <a:pt x="2004" y="409"/>
                    </a:cubicBezTo>
                    <a:cubicBezTo>
                      <a:pt x="1537" y="273"/>
                      <a:pt x="1070" y="156"/>
                      <a:pt x="584"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33"/>
              <p:cNvSpPr/>
              <p:nvPr/>
            </p:nvSpPr>
            <p:spPr>
              <a:xfrm>
                <a:off x="2054325" y="2343175"/>
                <a:ext cx="25" cy="25"/>
              </a:xfrm>
              <a:custGeom>
                <a:avLst/>
                <a:gdLst/>
                <a:ahLst/>
                <a:cxnLst/>
                <a:rect l="l" t="t" r="r" b="b"/>
                <a:pathLst>
                  <a:path w="1" h="1" extrusionOk="0">
                    <a:moveTo>
                      <a:pt x="1" y="0"/>
                    </a:moveTo>
                    <a:lnTo>
                      <a:pt x="1" y="0"/>
                    </a:lnTo>
                    <a:lnTo>
                      <a:pt x="1" y="0"/>
                    </a:lnTo>
                    <a:lnTo>
                      <a:pt x="1" y="0"/>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33"/>
              <p:cNvSpPr/>
              <p:nvPr/>
            </p:nvSpPr>
            <p:spPr>
              <a:xfrm>
                <a:off x="2065525" y="2406850"/>
                <a:ext cx="25" cy="25"/>
              </a:xfrm>
              <a:custGeom>
                <a:avLst/>
                <a:gdLst/>
                <a:ahLst/>
                <a:cxnLst/>
                <a:rect l="l" t="t" r="r" b="b"/>
                <a:pathLst>
                  <a:path w="1" h="1" extrusionOk="0">
                    <a:moveTo>
                      <a:pt x="0" y="1"/>
                    </a:moveTo>
                    <a:lnTo>
                      <a:pt x="0" y="1"/>
                    </a:lnTo>
                    <a:lnTo>
                      <a:pt x="0" y="1"/>
                    </a:lnTo>
                    <a:lnTo>
                      <a:pt x="0" y="1"/>
                    </a:ln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4" name="Google Shape;714;p33"/>
              <p:cNvSpPr/>
              <p:nvPr/>
            </p:nvSpPr>
            <p:spPr>
              <a:xfrm>
                <a:off x="2065525" y="2406850"/>
                <a:ext cx="25" cy="525"/>
              </a:xfrm>
              <a:custGeom>
                <a:avLst/>
                <a:gdLst/>
                <a:ahLst/>
                <a:cxnLst/>
                <a:rect l="l" t="t" r="r" b="b"/>
                <a:pathLst>
                  <a:path w="1" h="21" extrusionOk="0">
                    <a:moveTo>
                      <a:pt x="0" y="20"/>
                    </a:moveTo>
                    <a:lnTo>
                      <a:pt x="0" y="20"/>
                    </a:lnTo>
                    <a:cubicBezTo>
                      <a:pt x="0" y="1"/>
                      <a:pt x="0" y="1"/>
                      <a:pt x="0" y="20"/>
                    </a:cubicBezTo>
                    <a:cubicBezTo>
                      <a:pt x="0" y="1"/>
                      <a:pt x="0" y="20"/>
                      <a:pt x="0" y="20"/>
                    </a:cubicBezTo>
                    <a:close/>
                  </a:path>
                </a:pathLst>
              </a:custGeom>
              <a:solidFill>
                <a:srgbClr val="C3567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5" name="Google Shape;715;p33"/>
              <p:cNvSpPr/>
              <p:nvPr/>
            </p:nvSpPr>
            <p:spPr>
              <a:xfrm>
                <a:off x="1235525" y="2559600"/>
                <a:ext cx="1063900" cy="408650"/>
              </a:xfrm>
              <a:custGeom>
                <a:avLst/>
                <a:gdLst/>
                <a:ahLst/>
                <a:cxnLst/>
                <a:rect l="l" t="t" r="r" b="b"/>
                <a:pathLst>
                  <a:path w="42556" h="16346" extrusionOk="0">
                    <a:moveTo>
                      <a:pt x="32738" y="0"/>
                    </a:moveTo>
                    <a:cubicBezTo>
                      <a:pt x="29036" y="0"/>
                      <a:pt x="24489" y="584"/>
                      <a:pt x="19683" y="1787"/>
                    </a:cubicBezTo>
                    <a:cubicBezTo>
                      <a:pt x="8441" y="4607"/>
                      <a:pt x="0" y="9742"/>
                      <a:pt x="914" y="13262"/>
                    </a:cubicBezTo>
                    <a:cubicBezTo>
                      <a:pt x="1428" y="15286"/>
                      <a:pt x="4898" y="16345"/>
                      <a:pt x="9889" y="16345"/>
                    </a:cubicBezTo>
                    <a:cubicBezTo>
                      <a:pt x="13583" y="16345"/>
                      <a:pt x="18111" y="15765"/>
                      <a:pt x="22892" y="14566"/>
                    </a:cubicBezTo>
                    <a:cubicBezTo>
                      <a:pt x="34114" y="11745"/>
                      <a:pt x="42555" y="6611"/>
                      <a:pt x="41661" y="3071"/>
                    </a:cubicBezTo>
                    <a:cubicBezTo>
                      <a:pt x="41159" y="1053"/>
                      <a:pt x="37711" y="0"/>
                      <a:pt x="32738"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6" name="Google Shape;716;p33"/>
              <p:cNvSpPr/>
              <p:nvPr/>
            </p:nvSpPr>
            <p:spPr>
              <a:xfrm>
                <a:off x="1304075" y="2790000"/>
                <a:ext cx="356425" cy="75650"/>
              </a:xfrm>
              <a:custGeom>
                <a:avLst/>
                <a:gdLst/>
                <a:ahLst/>
                <a:cxnLst/>
                <a:rect l="l" t="t" r="r" b="b"/>
                <a:pathLst>
                  <a:path w="14257" h="3026" extrusionOk="0">
                    <a:moveTo>
                      <a:pt x="59" y="1"/>
                    </a:moveTo>
                    <a:cubicBezTo>
                      <a:pt x="98" y="20"/>
                      <a:pt x="59" y="20"/>
                      <a:pt x="39" y="40"/>
                    </a:cubicBezTo>
                    <a:cubicBezTo>
                      <a:pt x="0" y="59"/>
                      <a:pt x="0" y="137"/>
                      <a:pt x="20" y="195"/>
                    </a:cubicBezTo>
                    <a:cubicBezTo>
                      <a:pt x="292" y="448"/>
                      <a:pt x="545" y="701"/>
                      <a:pt x="837" y="915"/>
                    </a:cubicBezTo>
                    <a:cubicBezTo>
                      <a:pt x="1128" y="1129"/>
                      <a:pt x="1459" y="1362"/>
                      <a:pt x="1770" y="1518"/>
                    </a:cubicBezTo>
                    <a:cubicBezTo>
                      <a:pt x="2081" y="1713"/>
                      <a:pt x="2432" y="1888"/>
                      <a:pt x="2762" y="2043"/>
                    </a:cubicBezTo>
                    <a:cubicBezTo>
                      <a:pt x="3112" y="2179"/>
                      <a:pt x="3462" y="2335"/>
                      <a:pt x="3832" y="2452"/>
                    </a:cubicBezTo>
                    <a:cubicBezTo>
                      <a:pt x="4571" y="2685"/>
                      <a:pt x="5349" y="2841"/>
                      <a:pt x="6088" y="2938"/>
                    </a:cubicBezTo>
                    <a:cubicBezTo>
                      <a:pt x="6626" y="3005"/>
                      <a:pt x="7163" y="3026"/>
                      <a:pt x="7701" y="3026"/>
                    </a:cubicBezTo>
                    <a:cubicBezTo>
                      <a:pt x="7941" y="3026"/>
                      <a:pt x="8182" y="3022"/>
                      <a:pt x="8422" y="3016"/>
                    </a:cubicBezTo>
                    <a:cubicBezTo>
                      <a:pt x="8675" y="3016"/>
                      <a:pt x="8889" y="2977"/>
                      <a:pt x="9142" y="2957"/>
                    </a:cubicBezTo>
                    <a:cubicBezTo>
                      <a:pt x="9375" y="2938"/>
                      <a:pt x="9628" y="2918"/>
                      <a:pt x="9861" y="2860"/>
                    </a:cubicBezTo>
                    <a:cubicBezTo>
                      <a:pt x="10347" y="2782"/>
                      <a:pt x="10814" y="2685"/>
                      <a:pt x="11281" y="2568"/>
                    </a:cubicBezTo>
                    <a:cubicBezTo>
                      <a:pt x="11709" y="2452"/>
                      <a:pt x="12156" y="2296"/>
                      <a:pt x="12584" y="2102"/>
                    </a:cubicBezTo>
                    <a:cubicBezTo>
                      <a:pt x="12876" y="1985"/>
                      <a:pt x="13148" y="1849"/>
                      <a:pt x="13401" y="1674"/>
                    </a:cubicBezTo>
                    <a:cubicBezTo>
                      <a:pt x="13537" y="1596"/>
                      <a:pt x="13673" y="1499"/>
                      <a:pt x="13809" y="1401"/>
                    </a:cubicBezTo>
                    <a:lnTo>
                      <a:pt x="14160" y="1110"/>
                    </a:lnTo>
                    <a:cubicBezTo>
                      <a:pt x="14257" y="1032"/>
                      <a:pt x="14257" y="896"/>
                      <a:pt x="14198" y="798"/>
                    </a:cubicBezTo>
                    <a:cubicBezTo>
                      <a:pt x="14160" y="740"/>
                      <a:pt x="14101" y="721"/>
                      <a:pt x="14043" y="721"/>
                    </a:cubicBezTo>
                    <a:cubicBezTo>
                      <a:pt x="13965" y="721"/>
                      <a:pt x="13946" y="740"/>
                      <a:pt x="13868" y="760"/>
                    </a:cubicBezTo>
                    <a:cubicBezTo>
                      <a:pt x="13654" y="896"/>
                      <a:pt x="13440" y="1012"/>
                      <a:pt x="13245" y="1129"/>
                    </a:cubicBezTo>
                    <a:cubicBezTo>
                      <a:pt x="12993" y="1285"/>
                      <a:pt x="12779" y="1401"/>
                      <a:pt x="12506" y="1499"/>
                    </a:cubicBezTo>
                    <a:cubicBezTo>
                      <a:pt x="12312" y="1596"/>
                      <a:pt x="12098" y="1674"/>
                      <a:pt x="11903" y="1751"/>
                    </a:cubicBezTo>
                    <a:cubicBezTo>
                      <a:pt x="11709" y="1810"/>
                      <a:pt x="11534" y="1868"/>
                      <a:pt x="11339" y="1946"/>
                    </a:cubicBezTo>
                    <a:cubicBezTo>
                      <a:pt x="10211" y="2296"/>
                      <a:pt x="9005" y="2529"/>
                      <a:pt x="7819" y="2568"/>
                    </a:cubicBezTo>
                    <a:cubicBezTo>
                      <a:pt x="7663" y="2574"/>
                      <a:pt x="7508" y="2576"/>
                      <a:pt x="7353" y="2576"/>
                    </a:cubicBezTo>
                    <a:cubicBezTo>
                      <a:pt x="6932" y="2576"/>
                      <a:pt x="6515" y="2558"/>
                      <a:pt x="6088" y="2529"/>
                    </a:cubicBezTo>
                    <a:cubicBezTo>
                      <a:pt x="5524" y="2471"/>
                      <a:pt x="4960" y="2374"/>
                      <a:pt x="4396" y="2257"/>
                    </a:cubicBezTo>
                    <a:lnTo>
                      <a:pt x="4435" y="2257"/>
                    </a:lnTo>
                    <a:cubicBezTo>
                      <a:pt x="3560" y="2063"/>
                      <a:pt x="2684" y="1751"/>
                      <a:pt x="1887" y="1324"/>
                    </a:cubicBezTo>
                    <a:lnTo>
                      <a:pt x="1906" y="1324"/>
                    </a:lnTo>
                    <a:lnTo>
                      <a:pt x="1887" y="1304"/>
                    </a:lnTo>
                    <a:cubicBezTo>
                      <a:pt x="1303" y="993"/>
                      <a:pt x="739" y="584"/>
                      <a:pt x="234" y="118"/>
                    </a:cubicBezTo>
                    <a:lnTo>
                      <a:pt x="234" y="118"/>
                    </a:lnTo>
                    <a:lnTo>
                      <a:pt x="253" y="137"/>
                    </a:lnTo>
                    <a:cubicBezTo>
                      <a:pt x="214" y="98"/>
                      <a:pt x="156" y="59"/>
                      <a:pt x="137" y="20"/>
                    </a:cubicBezTo>
                    <a:cubicBezTo>
                      <a:pt x="117" y="1"/>
                      <a:pt x="78" y="1"/>
                      <a:pt x="59"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7" name="Google Shape;717;p33"/>
              <p:cNvSpPr/>
              <p:nvPr/>
            </p:nvSpPr>
            <p:spPr>
              <a:xfrm>
                <a:off x="1392575" y="2828900"/>
                <a:ext cx="277650" cy="131800"/>
              </a:xfrm>
              <a:custGeom>
                <a:avLst/>
                <a:gdLst/>
                <a:ahLst/>
                <a:cxnLst/>
                <a:rect l="l" t="t" r="r" b="b"/>
                <a:pathLst>
                  <a:path w="11106" h="5272" extrusionOk="0">
                    <a:moveTo>
                      <a:pt x="10892" y="1"/>
                    </a:moveTo>
                    <a:cubicBezTo>
                      <a:pt x="10872" y="1"/>
                      <a:pt x="10795" y="20"/>
                      <a:pt x="10775" y="59"/>
                    </a:cubicBezTo>
                    <a:cubicBezTo>
                      <a:pt x="10717" y="137"/>
                      <a:pt x="10658" y="195"/>
                      <a:pt x="10600" y="254"/>
                    </a:cubicBezTo>
                    <a:cubicBezTo>
                      <a:pt x="10561" y="332"/>
                      <a:pt x="10483" y="390"/>
                      <a:pt x="10425" y="448"/>
                    </a:cubicBezTo>
                    <a:cubicBezTo>
                      <a:pt x="9997" y="915"/>
                      <a:pt x="9550" y="1362"/>
                      <a:pt x="9064" y="1751"/>
                    </a:cubicBezTo>
                    <a:cubicBezTo>
                      <a:pt x="8558" y="2160"/>
                      <a:pt x="8052" y="2549"/>
                      <a:pt x="7488" y="2879"/>
                    </a:cubicBezTo>
                    <a:cubicBezTo>
                      <a:pt x="6924" y="3230"/>
                      <a:pt x="6341" y="3541"/>
                      <a:pt x="5738" y="3832"/>
                    </a:cubicBezTo>
                    <a:cubicBezTo>
                      <a:pt x="5446" y="3988"/>
                      <a:pt x="5135" y="4105"/>
                      <a:pt x="4824" y="4221"/>
                    </a:cubicBezTo>
                    <a:cubicBezTo>
                      <a:pt x="4493" y="4338"/>
                      <a:pt x="4201" y="4435"/>
                      <a:pt x="3890" y="4533"/>
                    </a:cubicBezTo>
                    <a:lnTo>
                      <a:pt x="3909" y="4533"/>
                    </a:lnTo>
                    <a:cubicBezTo>
                      <a:pt x="3462" y="4688"/>
                      <a:pt x="2995" y="4805"/>
                      <a:pt x="2509" y="4902"/>
                    </a:cubicBezTo>
                    <a:cubicBezTo>
                      <a:pt x="2062" y="4999"/>
                      <a:pt x="1614" y="5058"/>
                      <a:pt x="1148" y="5077"/>
                    </a:cubicBezTo>
                    <a:cubicBezTo>
                      <a:pt x="1045" y="5083"/>
                      <a:pt x="944" y="5085"/>
                      <a:pt x="844" y="5085"/>
                    </a:cubicBezTo>
                    <a:cubicBezTo>
                      <a:pt x="602" y="5085"/>
                      <a:pt x="364" y="5072"/>
                      <a:pt x="117" y="5058"/>
                    </a:cubicBezTo>
                    <a:cubicBezTo>
                      <a:pt x="78" y="5058"/>
                      <a:pt x="59" y="5077"/>
                      <a:pt x="20" y="5116"/>
                    </a:cubicBezTo>
                    <a:cubicBezTo>
                      <a:pt x="0" y="5174"/>
                      <a:pt x="59" y="5213"/>
                      <a:pt x="97" y="5213"/>
                    </a:cubicBezTo>
                    <a:cubicBezTo>
                      <a:pt x="467" y="5252"/>
                      <a:pt x="836" y="5272"/>
                      <a:pt x="1225" y="5272"/>
                    </a:cubicBezTo>
                    <a:cubicBezTo>
                      <a:pt x="1614" y="5272"/>
                      <a:pt x="1965" y="5213"/>
                      <a:pt x="2354" y="5174"/>
                    </a:cubicBezTo>
                    <a:cubicBezTo>
                      <a:pt x="3170" y="5077"/>
                      <a:pt x="3948" y="4883"/>
                      <a:pt x="4687" y="4610"/>
                    </a:cubicBezTo>
                    <a:cubicBezTo>
                      <a:pt x="5465" y="4338"/>
                      <a:pt x="6243" y="4007"/>
                      <a:pt x="6982" y="3618"/>
                    </a:cubicBezTo>
                    <a:cubicBezTo>
                      <a:pt x="7702" y="3230"/>
                      <a:pt x="8383" y="2782"/>
                      <a:pt x="9044" y="2276"/>
                    </a:cubicBezTo>
                    <a:cubicBezTo>
                      <a:pt x="9433" y="1985"/>
                      <a:pt x="9803" y="1674"/>
                      <a:pt x="10133" y="1323"/>
                    </a:cubicBezTo>
                    <a:cubicBezTo>
                      <a:pt x="10308" y="1168"/>
                      <a:pt x="10464" y="1012"/>
                      <a:pt x="10600" y="818"/>
                    </a:cubicBezTo>
                    <a:cubicBezTo>
                      <a:pt x="10678" y="721"/>
                      <a:pt x="10756" y="643"/>
                      <a:pt x="10814" y="546"/>
                    </a:cubicBezTo>
                    <a:cubicBezTo>
                      <a:pt x="10892" y="448"/>
                      <a:pt x="10970" y="351"/>
                      <a:pt x="11028" y="293"/>
                    </a:cubicBezTo>
                    <a:cubicBezTo>
                      <a:pt x="11106" y="215"/>
                      <a:pt x="11086" y="98"/>
                      <a:pt x="10989" y="20"/>
                    </a:cubicBezTo>
                    <a:cubicBezTo>
                      <a:pt x="10970" y="1"/>
                      <a:pt x="10911" y="1"/>
                      <a:pt x="108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8" name="Google Shape;718;p33"/>
              <p:cNvSpPr/>
              <p:nvPr/>
            </p:nvSpPr>
            <p:spPr>
              <a:xfrm>
                <a:off x="1932275" y="2591100"/>
                <a:ext cx="310250" cy="198250"/>
              </a:xfrm>
              <a:custGeom>
                <a:avLst/>
                <a:gdLst/>
                <a:ahLst/>
                <a:cxnLst/>
                <a:rect l="l" t="t" r="r" b="b"/>
                <a:pathLst>
                  <a:path w="12410" h="7930" extrusionOk="0">
                    <a:moveTo>
                      <a:pt x="3891" y="6809"/>
                    </a:moveTo>
                    <a:lnTo>
                      <a:pt x="3891" y="6809"/>
                    </a:lnTo>
                    <a:cubicBezTo>
                      <a:pt x="3884" y="6812"/>
                      <a:pt x="3876" y="6814"/>
                      <a:pt x="3869" y="6816"/>
                    </a:cubicBezTo>
                    <a:lnTo>
                      <a:pt x="3869" y="6816"/>
                    </a:lnTo>
                    <a:cubicBezTo>
                      <a:pt x="3881" y="6809"/>
                      <a:pt x="3891" y="6809"/>
                      <a:pt x="3891" y="6809"/>
                    </a:cubicBezTo>
                    <a:close/>
                    <a:moveTo>
                      <a:pt x="12255" y="0"/>
                    </a:moveTo>
                    <a:cubicBezTo>
                      <a:pt x="12247" y="0"/>
                      <a:pt x="12227" y="17"/>
                      <a:pt x="12215" y="41"/>
                    </a:cubicBezTo>
                    <a:cubicBezTo>
                      <a:pt x="12118" y="236"/>
                      <a:pt x="12040" y="469"/>
                      <a:pt x="11923" y="663"/>
                    </a:cubicBezTo>
                    <a:cubicBezTo>
                      <a:pt x="11476" y="1422"/>
                      <a:pt x="10951" y="2161"/>
                      <a:pt x="10329" y="2822"/>
                    </a:cubicBezTo>
                    <a:cubicBezTo>
                      <a:pt x="9495" y="3714"/>
                      <a:pt x="8547" y="4470"/>
                      <a:pt x="7501" y="5129"/>
                    </a:cubicBezTo>
                    <a:lnTo>
                      <a:pt x="7501" y="5129"/>
                    </a:lnTo>
                    <a:cubicBezTo>
                      <a:pt x="7505" y="5124"/>
                      <a:pt x="7508" y="5114"/>
                      <a:pt x="7508" y="5098"/>
                    </a:cubicBezTo>
                    <a:lnTo>
                      <a:pt x="7508" y="5098"/>
                    </a:lnTo>
                    <a:cubicBezTo>
                      <a:pt x="6964" y="5467"/>
                      <a:pt x="6341" y="5779"/>
                      <a:pt x="5739" y="6070"/>
                    </a:cubicBezTo>
                    <a:cubicBezTo>
                      <a:pt x="5136" y="6362"/>
                      <a:pt x="4533" y="6615"/>
                      <a:pt x="3891" y="6809"/>
                    </a:cubicBezTo>
                    <a:cubicBezTo>
                      <a:pt x="3875" y="6809"/>
                      <a:pt x="3858" y="6809"/>
                      <a:pt x="3853" y="6821"/>
                    </a:cubicBezTo>
                    <a:lnTo>
                      <a:pt x="3853" y="6821"/>
                    </a:lnTo>
                    <a:cubicBezTo>
                      <a:pt x="2912" y="7106"/>
                      <a:pt x="1933" y="7296"/>
                      <a:pt x="954" y="7335"/>
                    </a:cubicBezTo>
                    <a:lnTo>
                      <a:pt x="351" y="7335"/>
                    </a:lnTo>
                    <a:cubicBezTo>
                      <a:pt x="273" y="7335"/>
                      <a:pt x="195" y="7354"/>
                      <a:pt x="118" y="7412"/>
                    </a:cubicBezTo>
                    <a:cubicBezTo>
                      <a:pt x="79" y="7471"/>
                      <a:pt x="20" y="7529"/>
                      <a:pt x="20" y="7607"/>
                    </a:cubicBezTo>
                    <a:cubicBezTo>
                      <a:pt x="1" y="7762"/>
                      <a:pt x="118" y="7899"/>
                      <a:pt x="273" y="7918"/>
                    </a:cubicBezTo>
                    <a:cubicBezTo>
                      <a:pt x="415" y="7926"/>
                      <a:pt x="558" y="7929"/>
                      <a:pt x="700" y="7929"/>
                    </a:cubicBezTo>
                    <a:cubicBezTo>
                      <a:pt x="2015" y="7929"/>
                      <a:pt x="3323" y="7612"/>
                      <a:pt x="4552" y="7121"/>
                    </a:cubicBezTo>
                    <a:cubicBezTo>
                      <a:pt x="5272" y="6829"/>
                      <a:pt x="5991" y="6498"/>
                      <a:pt x="6672" y="6109"/>
                    </a:cubicBezTo>
                    <a:cubicBezTo>
                      <a:pt x="7353" y="5720"/>
                      <a:pt x="7995" y="5254"/>
                      <a:pt x="8636" y="4767"/>
                    </a:cubicBezTo>
                    <a:cubicBezTo>
                      <a:pt x="9453" y="4125"/>
                      <a:pt x="10212" y="3406"/>
                      <a:pt x="10873" y="2608"/>
                    </a:cubicBezTo>
                    <a:cubicBezTo>
                      <a:pt x="11476" y="1869"/>
                      <a:pt x="11982" y="1052"/>
                      <a:pt x="12371" y="177"/>
                    </a:cubicBezTo>
                    <a:cubicBezTo>
                      <a:pt x="12410" y="119"/>
                      <a:pt x="12371" y="41"/>
                      <a:pt x="12312" y="22"/>
                    </a:cubicBezTo>
                    <a:lnTo>
                      <a:pt x="12254" y="22"/>
                    </a:lnTo>
                    <a:cubicBezTo>
                      <a:pt x="12261" y="7"/>
                      <a:pt x="12260" y="0"/>
                      <a:pt x="12255" y="0"/>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9" name="Google Shape;719;p33"/>
              <p:cNvSpPr/>
              <p:nvPr/>
            </p:nvSpPr>
            <p:spPr>
              <a:xfrm>
                <a:off x="1943950" y="2800225"/>
                <a:ext cx="178000" cy="24500"/>
              </a:xfrm>
              <a:custGeom>
                <a:avLst/>
                <a:gdLst/>
                <a:ahLst/>
                <a:cxnLst/>
                <a:rect l="l" t="t" r="r" b="b"/>
                <a:pathLst>
                  <a:path w="7120" h="980" extrusionOk="0">
                    <a:moveTo>
                      <a:pt x="195" y="0"/>
                    </a:moveTo>
                    <a:cubicBezTo>
                      <a:pt x="197" y="0"/>
                      <a:pt x="198" y="1"/>
                      <a:pt x="200" y="1"/>
                    </a:cubicBezTo>
                    <a:lnTo>
                      <a:pt x="200" y="1"/>
                    </a:lnTo>
                    <a:cubicBezTo>
                      <a:pt x="201" y="0"/>
                      <a:pt x="200" y="0"/>
                      <a:pt x="195" y="0"/>
                    </a:cubicBezTo>
                    <a:close/>
                    <a:moveTo>
                      <a:pt x="200" y="1"/>
                    </a:moveTo>
                    <a:cubicBezTo>
                      <a:pt x="195" y="2"/>
                      <a:pt x="166" y="5"/>
                      <a:pt x="137" y="20"/>
                    </a:cubicBezTo>
                    <a:cubicBezTo>
                      <a:pt x="98" y="39"/>
                      <a:pt x="40" y="98"/>
                      <a:pt x="20" y="137"/>
                    </a:cubicBezTo>
                    <a:cubicBezTo>
                      <a:pt x="1" y="214"/>
                      <a:pt x="1" y="273"/>
                      <a:pt x="20" y="331"/>
                    </a:cubicBezTo>
                    <a:cubicBezTo>
                      <a:pt x="40" y="389"/>
                      <a:pt x="98" y="428"/>
                      <a:pt x="137" y="467"/>
                    </a:cubicBezTo>
                    <a:cubicBezTo>
                      <a:pt x="409" y="584"/>
                      <a:pt x="681" y="662"/>
                      <a:pt x="954" y="720"/>
                    </a:cubicBezTo>
                    <a:cubicBezTo>
                      <a:pt x="1246" y="798"/>
                      <a:pt x="1557" y="856"/>
                      <a:pt x="1848" y="895"/>
                    </a:cubicBezTo>
                    <a:cubicBezTo>
                      <a:pt x="2294" y="955"/>
                      <a:pt x="2751" y="980"/>
                      <a:pt x="3202" y="980"/>
                    </a:cubicBezTo>
                    <a:cubicBezTo>
                      <a:pt x="3342" y="980"/>
                      <a:pt x="3481" y="977"/>
                      <a:pt x="3618" y="973"/>
                    </a:cubicBezTo>
                    <a:cubicBezTo>
                      <a:pt x="4202" y="953"/>
                      <a:pt x="4805" y="856"/>
                      <a:pt x="5369" y="701"/>
                    </a:cubicBezTo>
                    <a:cubicBezTo>
                      <a:pt x="5661" y="623"/>
                      <a:pt x="5952" y="564"/>
                      <a:pt x="6225" y="467"/>
                    </a:cubicBezTo>
                    <a:cubicBezTo>
                      <a:pt x="6516" y="370"/>
                      <a:pt x="6789" y="273"/>
                      <a:pt x="7080" y="175"/>
                    </a:cubicBezTo>
                    <a:cubicBezTo>
                      <a:pt x="7119" y="137"/>
                      <a:pt x="7119" y="98"/>
                      <a:pt x="7119" y="78"/>
                    </a:cubicBezTo>
                    <a:cubicBezTo>
                      <a:pt x="7100" y="20"/>
                      <a:pt x="7041" y="20"/>
                      <a:pt x="7022" y="20"/>
                    </a:cubicBezTo>
                    <a:cubicBezTo>
                      <a:pt x="6983" y="39"/>
                      <a:pt x="6925" y="39"/>
                      <a:pt x="6886" y="78"/>
                    </a:cubicBezTo>
                    <a:lnTo>
                      <a:pt x="6847" y="78"/>
                    </a:lnTo>
                    <a:cubicBezTo>
                      <a:pt x="6633" y="137"/>
                      <a:pt x="6438" y="195"/>
                      <a:pt x="6225" y="234"/>
                    </a:cubicBezTo>
                    <a:cubicBezTo>
                      <a:pt x="6011" y="292"/>
                      <a:pt x="5777" y="331"/>
                      <a:pt x="5544" y="370"/>
                    </a:cubicBezTo>
                    <a:cubicBezTo>
                      <a:pt x="5330" y="409"/>
                      <a:pt x="5077" y="428"/>
                      <a:pt x="4863" y="467"/>
                    </a:cubicBezTo>
                    <a:cubicBezTo>
                      <a:pt x="4649" y="487"/>
                      <a:pt x="4416" y="506"/>
                      <a:pt x="4202" y="506"/>
                    </a:cubicBezTo>
                    <a:cubicBezTo>
                      <a:pt x="3949" y="506"/>
                      <a:pt x="3716" y="526"/>
                      <a:pt x="3463" y="526"/>
                    </a:cubicBezTo>
                    <a:cubicBezTo>
                      <a:pt x="3229" y="526"/>
                      <a:pt x="2977" y="506"/>
                      <a:pt x="2724" y="506"/>
                    </a:cubicBezTo>
                    <a:cubicBezTo>
                      <a:pt x="2237" y="487"/>
                      <a:pt x="1751" y="389"/>
                      <a:pt x="1265" y="292"/>
                    </a:cubicBezTo>
                    <a:lnTo>
                      <a:pt x="1284" y="292"/>
                    </a:lnTo>
                    <a:cubicBezTo>
                      <a:pt x="934" y="214"/>
                      <a:pt x="623" y="117"/>
                      <a:pt x="292" y="20"/>
                    </a:cubicBezTo>
                    <a:cubicBezTo>
                      <a:pt x="256" y="20"/>
                      <a:pt x="220" y="3"/>
                      <a:pt x="200"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0" name="Google Shape;720;p33"/>
              <p:cNvSpPr/>
              <p:nvPr/>
            </p:nvSpPr>
            <p:spPr>
              <a:xfrm>
                <a:off x="1613800" y="2685475"/>
                <a:ext cx="493550" cy="654500"/>
              </a:xfrm>
              <a:custGeom>
                <a:avLst/>
                <a:gdLst/>
                <a:ahLst/>
                <a:cxnLst/>
                <a:rect l="l" t="t" r="r" b="b"/>
                <a:pathLst>
                  <a:path w="19742" h="26180" extrusionOk="0">
                    <a:moveTo>
                      <a:pt x="6633" y="0"/>
                    </a:moveTo>
                    <a:cubicBezTo>
                      <a:pt x="6205" y="0"/>
                      <a:pt x="5835" y="39"/>
                      <a:pt x="5466" y="156"/>
                    </a:cubicBezTo>
                    <a:cubicBezTo>
                      <a:pt x="5174" y="253"/>
                      <a:pt x="4902" y="409"/>
                      <a:pt x="4649" y="564"/>
                    </a:cubicBezTo>
                    <a:cubicBezTo>
                      <a:pt x="4435" y="720"/>
                      <a:pt x="4202" y="914"/>
                      <a:pt x="3988" y="1128"/>
                    </a:cubicBezTo>
                    <a:cubicBezTo>
                      <a:pt x="3599" y="1537"/>
                      <a:pt x="3268" y="1984"/>
                      <a:pt x="2918" y="2451"/>
                    </a:cubicBezTo>
                    <a:cubicBezTo>
                      <a:pt x="2685" y="2762"/>
                      <a:pt x="2432" y="3093"/>
                      <a:pt x="2160" y="3404"/>
                    </a:cubicBezTo>
                    <a:cubicBezTo>
                      <a:pt x="1907" y="3715"/>
                      <a:pt x="1634" y="3949"/>
                      <a:pt x="1362" y="4182"/>
                    </a:cubicBezTo>
                    <a:cubicBezTo>
                      <a:pt x="1284" y="4201"/>
                      <a:pt x="1245" y="4221"/>
                      <a:pt x="1226" y="4299"/>
                    </a:cubicBezTo>
                    <a:cubicBezTo>
                      <a:pt x="1187" y="4338"/>
                      <a:pt x="1168" y="4415"/>
                      <a:pt x="1187" y="4493"/>
                    </a:cubicBezTo>
                    <a:cubicBezTo>
                      <a:pt x="1459" y="5116"/>
                      <a:pt x="1634" y="5777"/>
                      <a:pt x="1732" y="6477"/>
                    </a:cubicBezTo>
                    <a:lnTo>
                      <a:pt x="1732" y="6458"/>
                    </a:lnTo>
                    <a:lnTo>
                      <a:pt x="1732" y="6438"/>
                    </a:lnTo>
                    <a:lnTo>
                      <a:pt x="1732" y="6438"/>
                    </a:lnTo>
                    <a:cubicBezTo>
                      <a:pt x="1848" y="7313"/>
                      <a:pt x="1829" y="8227"/>
                      <a:pt x="1693" y="9278"/>
                    </a:cubicBezTo>
                    <a:lnTo>
                      <a:pt x="1693" y="9297"/>
                    </a:lnTo>
                    <a:cubicBezTo>
                      <a:pt x="1537" y="10542"/>
                      <a:pt x="1206" y="11787"/>
                      <a:pt x="895" y="12973"/>
                    </a:cubicBezTo>
                    <a:cubicBezTo>
                      <a:pt x="818" y="13245"/>
                      <a:pt x="759" y="13498"/>
                      <a:pt x="701" y="13770"/>
                    </a:cubicBezTo>
                    <a:cubicBezTo>
                      <a:pt x="370" y="15112"/>
                      <a:pt x="1" y="16668"/>
                      <a:pt x="20" y="18244"/>
                    </a:cubicBezTo>
                    <a:cubicBezTo>
                      <a:pt x="20" y="19022"/>
                      <a:pt x="137" y="19761"/>
                      <a:pt x="331" y="20461"/>
                    </a:cubicBezTo>
                    <a:cubicBezTo>
                      <a:pt x="565" y="21200"/>
                      <a:pt x="876" y="21920"/>
                      <a:pt x="1304" y="22581"/>
                    </a:cubicBezTo>
                    <a:cubicBezTo>
                      <a:pt x="1926" y="23534"/>
                      <a:pt x="2821" y="24331"/>
                      <a:pt x="3871" y="24934"/>
                    </a:cubicBezTo>
                    <a:cubicBezTo>
                      <a:pt x="4844" y="25498"/>
                      <a:pt x="5972" y="25868"/>
                      <a:pt x="7236" y="26043"/>
                    </a:cubicBezTo>
                    <a:cubicBezTo>
                      <a:pt x="7819" y="26140"/>
                      <a:pt x="8442" y="26179"/>
                      <a:pt x="9025" y="26179"/>
                    </a:cubicBezTo>
                    <a:cubicBezTo>
                      <a:pt x="9648" y="26179"/>
                      <a:pt x="10328" y="26121"/>
                      <a:pt x="10990" y="26024"/>
                    </a:cubicBezTo>
                    <a:cubicBezTo>
                      <a:pt x="12234" y="25868"/>
                      <a:pt x="13421" y="25498"/>
                      <a:pt x="14568" y="24954"/>
                    </a:cubicBezTo>
                    <a:cubicBezTo>
                      <a:pt x="15696" y="24429"/>
                      <a:pt x="16708" y="23748"/>
                      <a:pt x="17505" y="22931"/>
                    </a:cubicBezTo>
                    <a:cubicBezTo>
                      <a:pt x="18419" y="22017"/>
                      <a:pt x="19100" y="20889"/>
                      <a:pt x="19450" y="19683"/>
                    </a:cubicBezTo>
                    <a:cubicBezTo>
                      <a:pt x="19644" y="19002"/>
                      <a:pt x="19742" y="18302"/>
                      <a:pt x="19683" y="17544"/>
                    </a:cubicBezTo>
                    <a:cubicBezTo>
                      <a:pt x="19664" y="16882"/>
                      <a:pt x="19547" y="16182"/>
                      <a:pt x="19333" y="15443"/>
                    </a:cubicBezTo>
                    <a:cubicBezTo>
                      <a:pt x="19139" y="14821"/>
                      <a:pt x="18867" y="14159"/>
                      <a:pt x="18497" y="13401"/>
                    </a:cubicBezTo>
                    <a:cubicBezTo>
                      <a:pt x="18205" y="12817"/>
                      <a:pt x="17875" y="12215"/>
                      <a:pt x="17388" y="11437"/>
                    </a:cubicBezTo>
                    <a:cubicBezTo>
                      <a:pt x="17019" y="10853"/>
                      <a:pt x="16649" y="10270"/>
                      <a:pt x="16280" y="9706"/>
                    </a:cubicBezTo>
                    <a:cubicBezTo>
                      <a:pt x="15852" y="9025"/>
                      <a:pt x="15385" y="8305"/>
                      <a:pt x="14957" y="7605"/>
                    </a:cubicBezTo>
                    <a:cubicBezTo>
                      <a:pt x="14490" y="6827"/>
                      <a:pt x="14140" y="6166"/>
                      <a:pt x="13887" y="5505"/>
                    </a:cubicBezTo>
                    <a:lnTo>
                      <a:pt x="13887" y="5563"/>
                    </a:lnTo>
                    <a:cubicBezTo>
                      <a:pt x="13712" y="5174"/>
                      <a:pt x="13557" y="4727"/>
                      <a:pt x="13460" y="4415"/>
                    </a:cubicBezTo>
                    <a:cubicBezTo>
                      <a:pt x="13304" y="3851"/>
                      <a:pt x="13168" y="3385"/>
                      <a:pt x="13110" y="2957"/>
                    </a:cubicBezTo>
                    <a:cubicBezTo>
                      <a:pt x="13071" y="2801"/>
                      <a:pt x="13071" y="2665"/>
                      <a:pt x="13071" y="2548"/>
                    </a:cubicBezTo>
                    <a:cubicBezTo>
                      <a:pt x="13071" y="2412"/>
                      <a:pt x="12973" y="2295"/>
                      <a:pt x="12837" y="2295"/>
                    </a:cubicBezTo>
                    <a:cubicBezTo>
                      <a:pt x="12059" y="1790"/>
                      <a:pt x="11262" y="1323"/>
                      <a:pt x="10406" y="934"/>
                    </a:cubicBezTo>
                    <a:cubicBezTo>
                      <a:pt x="9511" y="526"/>
                      <a:pt x="8597" y="253"/>
                      <a:pt x="7703" y="78"/>
                    </a:cubicBezTo>
                    <a:cubicBezTo>
                      <a:pt x="7294" y="20"/>
                      <a:pt x="6964" y="0"/>
                      <a:pt x="6633"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1" name="Google Shape;721;p33"/>
              <p:cNvSpPr/>
              <p:nvPr/>
            </p:nvSpPr>
            <p:spPr>
              <a:xfrm>
                <a:off x="1765025" y="2831350"/>
                <a:ext cx="25" cy="500"/>
              </a:xfrm>
              <a:custGeom>
                <a:avLst/>
                <a:gdLst/>
                <a:ahLst/>
                <a:cxnLst/>
                <a:rect l="l" t="t" r="r" b="b"/>
                <a:pathLst>
                  <a:path w="1" h="20" extrusionOk="0">
                    <a:moveTo>
                      <a:pt x="0" y="20"/>
                    </a:moveTo>
                    <a:lnTo>
                      <a:pt x="0" y="20"/>
                    </a:lnTo>
                    <a:cubicBezTo>
                      <a:pt x="0" y="20"/>
                      <a:pt x="0" y="0"/>
                      <a:pt x="0" y="20"/>
                    </a:cubicBezTo>
                    <a:cubicBezTo>
                      <a:pt x="0" y="0"/>
                      <a:pt x="0" y="20"/>
                      <a:pt x="0" y="2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2" name="Google Shape;722;p33"/>
              <p:cNvSpPr/>
              <p:nvPr/>
            </p:nvSpPr>
            <p:spPr>
              <a:xfrm>
                <a:off x="1728075" y="2869275"/>
                <a:ext cx="500" cy="25"/>
              </a:xfrm>
              <a:custGeom>
                <a:avLst/>
                <a:gdLst/>
                <a:ahLst/>
                <a:cxnLst/>
                <a:rect l="l" t="t" r="r" b="b"/>
                <a:pathLst>
                  <a:path w="20" h="1" extrusionOk="0">
                    <a:moveTo>
                      <a:pt x="0" y="0"/>
                    </a:moveTo>
                    <a:cubicBezTo>
                      <a:pt x="20" y="0"/>
                      <a:pt x="20" y="0"/>
                      <a:pt x="0" y="0"/>
                    </a:cubicBezTo>
                    <a:cubicBezTo>
                      <a:pt x="20" y="0"/>
                      <a:pt x="20" y="0"/>
                      <a:pt x="0"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3" name="Google Shape;723;p33"/>
              <p:cNvSpPr/>
              <p:nvPr/>
            </p:nvSpPr>
            <p:spPr>
              <a:xfrm>
                <a:off x="1713475" y="2882400"/>
                <a:ext cx="25" cy="25"/>
              </a:xfrm>
              <a:custGeom>
                <a:avLst/>
                <a:gdLst/>
                <a:ahLst/>
                <a:cxnLst/>
                <a:rect l="l" t="t" r="r" b="b"/>
                <a:pathLst>
                  <a:path w="1" h="1" extrusionOk="0">
                    <a:moveTo>
                      <a:pt x="1" y="0"/>
                    </a:moveTo>
                    <a:lnTo>
                      <a:pt x="1" y="0"/>
                    </a:lnTo>
                    <a:lnTo>
                      <a:pt x="1" y="0"/>
                    </a:lnTo>
                    <a:lnTo>
                      <a:pt x="1" y="0"/>
                    </a:ln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4" name="Google Shape;724;p33"/>
              <p:cNvSpPr/>
              <p:nvPr/>
            </p:nvSpPr>
            <p:spPr>
              <a:xfrm>
                <a:off x="1849150" y="2834250"/>
                <a:ext cx="500" cy="25"/>
              </a:xfrm>
              <a:custGeom>
                <a:avLst/>
                <a:gdLst/>
                <a:ahLst/>
                <a:cxnLst/>
                <a:rect l="l" t="t" r="r" b="b"/>
                <a:pathLst>
                  <a:path w="20" h="1" extrusionOk="0">
                    <a:moveTo>
                      <a:pt x="20" y="1"/>
                    </a:moveTo>
                    <a:cubicBezTo>
                      <a:pt x="0" y="1"/>
                      <a:pt x="0" y="1"/>
                      <a:pt x="20" y="1"/>
                    </a:cubicBezTo>
                    <a:cubicBezTo>
                      <a:pt x="0" y="1"/>
                      <a:pt x="0" y="1"/>
                      <a:pt x="20" y="1"/>
                    </a:cubicBezTo>
                    <a:cubicBezTo>
                      <a:pt x="0" y="1"/>
                      <a:pt x="0" y="1"/>
                      <a:pt x="20"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5" name="Google Shape;725;p33"/>
              <p:cNvSpPr/>
              <p:nvPr/>
            </p:nvSpPr>
            <p:spPr>
              <a:xfrm>
                <a:off x="1918675" y="2826475"/>
                <a:ext cx="1000" cy="25"/>
              </a:xfrm>
              <a:custGeom>
                <a:avLst/>
                <a:gdLst/>
                <a:ahLst/>
                <a:cxnLst/>
                <a:rect l="l" t="t" r="r" b="b"/>
                <a:pathLst>
                  <a:path w="40" h="1" extrusionOk="0">
                    <a:moveTo>
                      <a:pt x="39" y="1"/>
                    </a:moveTo>
                    <a:lnTo>
                      <a:pt x="39" y="1"/>
                    </a:lnTo>
                    <a:cubicBezTo>
                      <a:pt x="39" y="1"/>
                      <a:pt x="0" y="1"/>
                      <a:pt x="39" y="1"/>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6" name="Google Shape;726;p33"/>
              <p:cNvSpPr/>
              <p:nvPr/>
            </p:nvSpPr>
            <p:spPr>
              <a:xfrm>
                <a:off x="1613325" y="2685475"/>
                <a:ext cx="340875" cy="653525"/>
              </a:xfrm>
              <a:custGeom>
                <a:avLst/>
                <a:gdLst/>
                <a:ahLst/>
                <a:cxnLst/>
                <a:rect l="l" t="t" r="r" b="b"/>
                <a:pathLst>
                  <a:path w="13635" h="26141" extrusionOk="0">
                    <a:moveTo>
                      <a:pt x="6652" y="0"/>
                    </a:moveTo>
                    <a:cubicBezTo>
                      <a:pt x="6243" y="0"/>
                      <a:pt x="5854" y="39"/>
                      <a:pt x="5485" y="156"/>
                    </a:cubicBezTo>
                    <a:cubicBezTo>
                      <a:pt x="5193" y="253"/>
                      <a:pt x="4921" y="409"/>
                      <a:pt x="4649" y="564"/>
                    </a:cubicBezTo>
                    <a:cubicBezTo>
                      <a:pt x="4415" y="720"/>
                      <a:pt x="4201" y="914"/>
                      <a:pt x="3987" y="1128"/>
                    </a:cubicBezTo>
                    <a:cubicBezTo>
                      <a:pt x="3598" y="1517"/>
                      <a:pt x="3248" y="1984"/>
                      <a:pt x="2918" y="2432"/>
                    </a:cubicBezTo>
                    <a:lnTo>
                      <a:pt x="2898" y="2470"/>
                    </a:lnTo>
                    <a:cubicBezTo>
                      <a:pt x="2665" y="2743"/>
                      <a:pt x="2431" y="3093"/>
                      <a:pt x="2159" y="3404"/>
                    </a:cubicBezTo>
                    <a:cubicBezTo>
                      <a:pt x="1887" y="3715"/>
                      <a:pt x="1634" y="3949"/>
                      <a:pt x="1362" y="4182"/>
                    </a:cubicBezTo>
                    <a:cubicBezTo>
                      <a:pt x="1284" y="4201"/>
                      <a:pt x="1245" y="4221"/>
                      <a:pt x="1206" y="4299"/>
                    </a:cubicBezTo>
                    <a:cubicBezTo>
                      <a:pt x="1187" y="4338"/>
                      <a:pt x="1167" y="4435"/>
                      <a:pt x="1187" y="4493"/>
                    </a:cubicBezTo>
                    <a:cubicBezTo>
                      <a:pt x="1459" y="5116"/>
                      <a:pt x="1614" y="5777"/>
                      <a:pt x="1712" y="6477"/>
                    </a:cubicBezTo>
                    <a:lnTo>
                      <a:pt x="1751" y="6458"/>
                    </a:lnTo>
                    <a:lnTo>
                      <a:pt x="1751" y="6458"/>
                    </a:lnTo>
                    <a:cubicBezTo>
                      <a:pt x="1848" y="7333"/>
                      <a:pt x="1809" y="8266"/>
                      <a:pt x="1692" y="9278"/>
                    </a:cubicBezTo>
                    <a:lnTo>
                      <a:pt x="1692" y="9297"/>
                    </a:lnTo>
                    <a:cubicBezTo>
                      <a:pt x="1517" y="10561"/>
                      <a:pt x="1187" y="11826"/>
                      <a:pt x="895" y="12954"/>
                    </a:cubicBezTo>
                    <a:lnTo>
                      <a:pt x="817" y="13265"/>
                    </a:lnTo>
                    <a:lnTo>
                      <a:pt x="700" y="13751"/>
                    </a:lnTo>
                    <a:cubicBezTo>
                      <a:pt x="350" y="15093"/>
                      <a:pt x="0" y="16649"/>
                      <a:pt x="20" y="18224"/>
                    </a:cubicBezTo>
                    <a:cubicBezTo>
                      <a:pt x="20" y="19002"/>
                      <a:pt x="136" y="19741"/>
                      <a:pt x="331" y="20442"/>
                    </a:cubicBezTo>
                    <a:cubicBezTo>
                      <a:pt x="545" y="21161"/>
                      <a:pt x="875" y="21900"/>
                      <a:pt x="1303" y="22562"/>
                    </a:cubicBezTo>
                    <a:cubicBezTo>
                      <a:pt x="1906" y="23495"/>
                      <a:pt x="2820" y="24293"/>
                      <a:pt x="3851" y="24915"/>
                    </a:cubicBezTo>
                    <a:cubicBezTo>
                      <a:pt x="4824" y="25479"/>
                      <a:pt x="5971" y="25829"/>
                      <a:pt x="7235" y="26024"/>
                    </a:cubicBezTo>
                    <a:cubicBezTo>
                      <a:pt x="7819" y="26121"/>
                      <a:pt x="8422" y="26140"/>
                      <a:pt x="9005" y="26140"/>
                    </a:cubicBezTo>
                    <a:cubicBezTo>
                      <a:pt x="9647" y="26140"/>
                      <a:pt x="10328" y="26101"/>
                      <a:pt x="10989" y="26004"/>
                    </a:cubicBezTo>
                    <a:cubicBezTo>
                      <a:pt x="11573" y="25907"/>
                      <a:pt x="12156" y="25790"/>
                      <a:pt x="12740" y="25615"/>
                    </a:cubicBezTo>
                    <a:lnTo>
                      <a:pt x="12740" y="25615"/>
                    </a:lnTo>
                    <a:cubicBezTo>
                      <a:pt x="12351" y="25693"/>
                      <a:pt x="11981" y="25751"/>
                      <a:pt x="11592" y="25810"/>
                    </a:cubicBezTo>
                    <a:cubicBezTo>
                      <a:pt x="11184" y="25856"/>
                      <a:pt x="10775" y="25880"/>
                      <a:pt x="10371" y="25880"/>
                    </a:cubicBezTo>
                    <a:cubicBezTo>
                      <a:pt x="9928" y="25880"/>
                      <a:pt x="9491" y="25851"/>
                      <a:pt x="9064" y="25790"/>
                    </a:cubicBezTo>
                    <a:cubicBezTo>
                      <a:pt x="8188" y="25673"/>
                      <a:pt x="7333" y="25440"/>
                      <a:pt x="6535" y="25129"/>
                    </a:cubicBezTo>
                    <a:cubicBezTo>
                      <a:pt x="6146" y="24993"/>
                      <a:pt x="5777" y="24818"/>
                      <a:pt x="5407" y="24604"/>
                    </a:cubicBezTo>
                    <a:cubicBezTo>
                      <a:pt x="5096" y="24409"/>
                      <a:pt x="4785" y="24215"/>
                      <a:pt x="4493" y="23962"/>
                    </a:cubicBezTo>
                    <a:cubicBezTo>
                      <a:pt x="4221" y="23748"/>
                      <a:pt x="3987" y="23534"/>
                      <a:pt x="3754" y="23262"/>
                    </a:cubicBezTo>
                    <a:cubicBezTo>
                      <a:pt x="3540" y="23009"/>
                      <a:pt x="3345" y="22756"/>
                      <a:pt x="3190" y="22484"/>
                    </a:cubicBezTo>
                    <a:cubicBezTo>
                      <a:pt x="2840" y="21920"/>
                      <a:pt x="2626" y="21317"/>
                      <a:pt x="2470" y="20675"/>
                    </a:cubicBezTo>
                    <a:cubicBezTo>
                      <a:pt x="2451" y="20578"/>
                      <a:pt x="2451" y="20481"/>
                      <a:pt x="2431" y="20383"/>
                    </a:cubicBezTo>
                    <a:cubicBezTo>
                      <a:pt x="2334" y="19469"/>
                      <a:pt x="2412" y="18536"/>
                      <a:pt x="2509" y="17621"/>
                    </a:cubicBezTo>
                    <a:cubicBezTo>
                      <a:pt x="2743" y="15852"/>
                      <a:pt x="3190" y="14121"/>
                      <a:pt x="3540" y="12370"/>
                    </a:cubicBezTo>
                    <a:cubicBezTo>
                      <a:pt x="3890" y="10814"/>
                      <a:pt x="4162" y="9239"/>
                      <a:pt x="4201" y="7644"/>
                    </a:cubicBezTo>
                    <a:cubicBezTo>
                      <a:pt x="4376" y="7625"/>
                      <a:pt x="4551" y="7586"/>
                      <a:pt x="4687" y="7508"/>
                    </a:cubicBezTo>
                    <a:cubicBezTo>
                      <a:pt x="5154" y="7313"/>
                      <a:pt x="5543" y="7002"/>
                      <a:pt x="5854" y="6613"/>
                    </a:cubicBezTo>
                    <a:cubicBezTo>
                      <a:pt x="6205" y="6224"/>
                      <a:pt x="6438" y="5757"/>
                      <a:pt x="6594" y="5291"/>
                    </a:cubicBezTo>
                    <a:cubicBezTo>
                      <a:pt x="6691" y="4999"/>
                      <a:pt x="6730" y="4688"/>
                      <a:pt x="6749" y="4376"/>
                    </a:cubicBezTo>
                    <a:cubicBezTo>
                      <a:pt x="6944" y="4590"/>
                      <a:pt x="7138" y="4785"/>
                      <a:pt x="7371" y="4979"/>
                    </a:cubicBezTo>
                    <a:lnTo>
                      <a:pt x="7877" y="5349"/>
                    </a:lnTo>
                    <a:cubicBezTo>
                      <a:pt x="8052" y="5446"/>
                      <a:pt x="8247" y="5543"/>
                      <a:pt x="8402" y="5641"/>
                    </a:cubicBezTo>
                    <a:cubicBezTo>
                      <a:pt x="8577" y="5699"/>
                      <a:pt x="8772" y="5777"/>
                      <a:pt x="8966" y="5835"/>
                    </a:cubicBezTo>
                    <a:cubicBezTo>
                      <a:pt x="9141" y="5874"/>
                      <a:pt x="9316" y="5932"/>
                      <a:pt x="9511" y="5952"/>
                    </a:cubicBezTo>
                    <a:cubicBezTo>
                      <a:pt x="9725" y="5971"/>
                      <a:pt x="9939" y="5991"/>
                      <a:pt x="10192" y="6030"/>
                    </a:cubicBezTo>
                    <a:cubicBezTo>
                      <a:pt x="10406" y="6030"/>
                      <a:pt x="10620" y="6030"/>
                      <a:pt x="10814" y="5991"/>
                    </a:cubicBezTo>
                    <a:lnTo>
                      <a:pt x="10795" y="5991"/>
                    </a:lnTo>
                    <a:cubicBezTo>
                      <a:pt x="11067" y="5971"/>
                      <a:pt x="11300" y="5932"/>
                      <a:pt x="11573" y="5874"/>
                    </a:cubicBezTo>
                    <a:cubicBezTo>
                      <a:pt x="11806" y="5796"/>
                      <a:pt x="12078" y="5738"/>
                      <a:pt x="12331" y="5660"/>
                    </a:cubicBezTo>
                    <a:cubicBezTo>
                      <a:pt x="12623" y="5563"/>
                      <a:pt x="12876" y="5407"/>
                      <a:pt x="13167" y="5271"/>
                    </a:cubicBezTo>
                    <a:cubicBezTo>
                      <a:pt x="13265" y="5154"/>
                      <a:pt x="13459" y="5018"/>
                      <a:pt x="13634" y="4921"/>
                    </a:cubicBezTo>
                    <a:cubicBezTo>
                      <a:pt x="13556" y="4727"/>
                      <a:pt x="13517" y="4552"/>
                      <a:pt x="13459" y="4415"/>
                    </a:cubicBezTo>
                    <a:cubicBezTo>
                      <a:pt x="13304" y="3851"/>
                      <a:pt x="13167" y="3404"/>
                      <a:pt x="13109" y="2957"/>
                    </a:cubicBezTo>
                    <a:cubicBezTo>
                      <a:pt x="13070" y="2821"/>
                      <a:pt x="13070" y="2665"/>
                      <a:pt x="13070" y="2548"/>
                    </a:cubicBezTo>
                    <a:cubicBezTo>
                      <a:pt x="13070" y="2393"/>
                      <a:pt x="12973" y="2295"/>
                      <a:pt x="12837" y="2295"/>
                    </a:cubicBezTo>
                    <a:cubicBezTo>
                      <a:pt x="12059" y="1790"/>
                      <a:pt x="11242" y="1323"/>
                      <a:pt x="10425" y="934"/>
                    </a:cubicBezTo>
                    <a:cubicBezTo>
                      <a:pt x="9530" y="545"/>
                      <a:pt x="8636" y="253"/>
                      <a:pt x="7722" y="98"/>
                    </a:cubicBezTo>
                    <a:cubicBezTo>
                      <a:pt x="7333" y="20"/>
                      <a:pt x="6963" y="0"/>
                      <a:pt x="6652" y="0"/>
                    </a:cubicBezTo>
                    <a:close/>
                  </a:path>
                </a:pathLst>
              </a:custGeom>
              <a:solidFill>
                <a:srgbClr val="ECDBC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7" name="Google Shape;727;p33"/>
              <p:cNvSpPr/>
              <p:nvPr/>
            </p:nvSpPr>
            <p:spPr>
              <a:xfrm>
                <a:off x="1490300" y="2558575"/>
                <a:ext cx="551900" cy="253825"/>
              </a:xfrm>
              <a:custGeom>
                <a:avLst/>
                <a:gdLst/>
                <a:ahLst/>
                <a:cxnLst/>
                <a:rect l="l" t="t" r="r" b="b"/>
                <a:pathLst>
                  <a:path w="22076" h="10153" extrusionOk="0">
                    <a:moveTo>
                      <a:pt x="22076" y="0"/>
                    </a:moveTo>
                    <a:lnTo>
                      <a:pt x="22076" y="0"/>
                    </a:lnTo>
                    <a:cubicBezTo>
                      <a:pt x="21239" y="175"/>
                      <a:pt x="20325" y="253"/>
                      <a:pt x="19430" y="331"/>
                    </a:cubicBezTo>
                    <a:cubicBezTo>
                      <a:pt x="18419" y="409"/>
                      <a:pt x="17369" y="467"/>
                      <a:pt x="16338" y="603"/>
                    </a:cubicBezTo>
                    <a:cubicBezTo>
                      <a:pt x="15307" y="720"/>
                      <a:pt x="14276" y="895"/>
                      <a:pt x="13265" y="1109"/>
                    </a:cubicBezTo>
                    <a:cubicBezTo>
                      <a:pt x="12234" y="1323"/>
                      <a:pt x="11223" y="1576"/>
                      <a:pt x="10211" y="1789"/>
                    </a:cubicBezTo>
                    <a:cubicBezTo>
                      <a:pt x="9706" y="1906"/>
                      <a:pt x="9200" y="2023"/>
                      <a:pt x="8714" y="2140"/>
                    </a:cubicBezTo>
                    <a:cubicBezTo>
                      <a:pt x="8228" y="2276"/>
                      <a:pt x="7722" y="2412"/>
                      <a:pt x="7236" y="2567"/>
                    </a:cubicBezTo>
                    <a:lnTo>
                      <a:pt x="7158" y="2567"/>
                    </a:lnTo>
                    <a:cubicBezTo>
                      <a:pt x="5193" y="3151"/>
                      <a:pt x="3249" y="3851"/>
                      <a:pt x="1323" y="4571"/>
                    </a:cubicBezTo>
                    <a:lnTo>
                      <a:pt x="0" y="5096"/>
                    </a:lnTo>
                    <a:cubicBezTo>
                      <a:pt x="195" y="5407"/>
                      <a:pt x="448" y="5738"/>
                      <a:pt x="681" y="6068"/>
                    </a:cubicBezTo>
                    <a:cubicBezTo>
                      <a:pt x="1129" y="6613"/>
                      <a:pt x="1595" y="7157"/>
                      <a:pt x="2082" y="7644"/>
                    </a:cubicBezTo>
                    <a:cubicBezTo>
                      <a:pt x="2587" y="8149"/>
                      <a:pt x="3151" y="8597"/>
                      <a:pt x="3676" y="8986"/>
                    </a:cubicBezTo>
                    <a:cubicBezTo>
                      <a:pt x="4240" y="9375"/>
                      <a:pt x="4824" y="9666"/>
                      <a:pt x="5407" y="9880"/>
                    </a:cubicBezTo>
                    <a:cubicBezTo>
                      <a:pt x="5913" y="10055"/>
                      <a:pt x="6399" y="10153"/>
                      <a:pt x="6886" y="10153"/>
                    </a:cubicBezTo>
                    <a:lnTo>
                      <a:pt x="7158" y="10153"/>
                    </a:lnTo>
                    <a:cubicBezTo>
                      <a:pt x="7761" y="10094"/>
                      <a:pt x="8344" y="9900"/>
                      <a:pt x="8850" y="9569"/>
                    </a:cubicBezTo>
                    <a:cubicBezTo>
                      <a:pt x="9414" y="9200"/>
                      <a:pt x="9900" y="8655"/>
                      <a:pt x="10367" y="7955"/>
                    </a:cubicBezTo>
                    <a:cubicBezTo>
                      <a:pt x="10639" y="7546"/>
                      <a:pt x="10853" y="7080"/>
                      <a:pt x="11028" y="6613"/>
                    </a:cubicBezTo>
                    <a:cubicBezTo>
                      <a:pt x="11339" y="7177"/>
                      <a:pt x="11767" y="7683"/>
                      <a:pt x="12312" y="8110"/>
                    </a:cubicBezTo>
                    <a:cubicBezTo>
                      <a:pt x="12895" y="8558"/>
                      <a:pt x="13596" y="8908"/>
                      <a:pt x="14335" y="9083"/>
                    </a:cubicBezTo>
                    <a:cubicBezTo>
                      <a:pt x="14665" y="9180"/>
                      <a:pt x="15054" y="9219"/>
                      <a:pt x="15463" y="9219"/>
                    </a:cubicBezTo>
                    <a:lnTo>
                      <a:pt x="15560" y="9219"/>
                    </a:lnTo>
                    <a:cubicBezTo>
                      <a:pt x="15910" y="9219"/>
                      <a:pt x="16241" y="9180"/>
                      <a:pt x="16630" y="9102"/>
                    </a:cubicBezTo>
                    <a:cubicBezTo>
                      <a:pt x="16999" y="9025"/>
                      <a:pt x="17369" y="8908"/>
                      <a:pt x="17699" y="8733"/>
                    </a:cubicBezTo>
                    <a:cubicBezTo>
                      <a:pt x="17991" y="8597"/>
                      <a:pt x="18322" y="8402"/>
                      <a:pt x="18594" y="8149"/>
                    </a:cubicBezTo>
                    <a:cubicBezTo>
                      <a:pt x="19119" y="7741"/>
                      <a:pt x="19567" y="7235"/>
                      <a:pt x="20033" y="6555"/>
                    </a:cubicBezTo>
                    <a:cubicBezTo>
                      <a:pt x="20422" y="5990"/>
                      <a:pt x="20772" y="5349"/>
                      <a:pt x="21084" y="4610"/>
                    </a:cubicBezTo>
                    <a:cubicBezTo>
                      <a:pt x="21239" y="4279"/>
                      <a:pt x="21356" y="3948"/>
                      <a:pt x="21473" y="3598"/>
                    </a:cubicBezTo>
                    <a:cubicBezTo>
                      <a:pt x="21628" y="3190"/>
                      <a:pt x="21725" y="2820"/>
                      <a:pt x="21784" y="2470"/>
                    </a:cubicBezTo>
                    <a:cubicBezTo>
                      <a:pt x="21959" y="1653"/>
                      <a:pt x="22037" y="817"/>
                      <a:pt x="22076" y="0"/>
                    </a:cubicBezTo>
                    <a:close/>
                  </a:path>
                </a:pathLst>
              </a:custGeom>
              <a:solidFill>
                <a:srgbClr val="FDF3E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8" name="Google Shape;728;p33"/>
              <p:cNvSpPr/>
              <p:nvPr/>
            </p:nvSpPr>
            <p:spPr>
              <a:xfrm>
                <a:off x="1955150" y="2761800"/>
                <a:ext cx="975" cy="525"/>
              </a:xfrm>
              <a:custGeom>
                <a:avLst/>
                <a:gdLst/>
                <a:ahLst/>
                <a:cxnLst/>
                <a:rect l="l" t="t" r="r" b="b"/>
                <a:pathLst>
                  <a:path w="39" h="21" extrusionOk="0">
                    <a:moveTo>
                      <a:pt x="39" y="1"/>
                    </a:moveTo>
                    <a:cubicBezTo>
                      <a:pt x="0" y="1"/>
                      <a:pt x="0" y="1"/>
                      <a:pt x="0" y="20"/>
                    </a:cubicBezTo>
                    <a:lnTo>
                      <a:pt x="39" y="1"/>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33"/>
              <p:cNvSpPr/>
              <p:nvPr/>
            </p:nvSpPr>
            <p:spPr>
              <a:xfrm>
                <a:off x="1489325" y="2559050"/>
                <a:ext cx="556775" cy="256275"/>
              </a:xfrm>
              <a:custGeom>
                <a:avLst/>
                <a:gdLst/>
                <a:ahLst/>
                <a:cxnLst/>
                <a:rect l="l" t="t" r="r" b="b"/>
                <a:pathLst>
                  <a:path w="22271" h="10251" extrusionOk="0">
                    <a:moveTo>
                      <a:pt x="22270" y="20"/>
                    </a:moveTo>
                    <a:lnTo>
                      <a:pt x="22270" y="20"/>
                    </a:lnTo>
                    <a:cubicBezTo>
                      <a:pt x="22269" y="25"/>
                      <a:pt x="22268" y="30"/>
                      <a:pt x="22267" y="36"/>
                    </a:cubicBezTo>
                    <a:lnTo>
                      <a:pt x="22267" y="36"/>
                    </a:lnTo>
                    <a:cubicBezTo>
                      <a:pt x="22269" y="34"/>
                      <a:pt x="22270" y="29"/>
                      <a:pt x="22270" y="20"/>
                    </a:cubicBezTo>
                    <a:close/>
                    <a:moveTo>
                      <a:pt x="22192" y="1"/>
                    </a:moveTo>
                    <a:cubicBezTo>
                      <a:pt x="22115" y="1"/>
                      <a:pt x="22076" y="20"/>
                      <a:pt x="22076" y="59"/>
                    </a:cubicBezTo>
                    <a:cubicBezTo>
                      <a:pt x="21959" y="856"/>
                      <a:pt x="21803" y="1693"/>
                      <a:pt x="21628" y="2490"/>
                    </a:cubicBezTo>
                    <a:cubicBezTo>
                      <a:pt x="21434" y="3326"/>
                      <a:pt x="21220" y="4163"/>
                      <a:pt x="20909" y="4941"/>
                    </a:cubicBezTo>
                    <a:lnTo>
                      <a:pt x="20695" y="5466"/>
                    </a:lnTo>
                    <a:cubicBezTo>
                      <a:pt x="20617" y="5621"/>
                      <a:pt x="20520" y="5816"/>
                      <a:pt x="20422" y="5991"/>
                    </a:cubicBezTo>
                    <a:cubicBezTo>
                      <a:pt x="20228" y="6341"/>
                      <a:pt x="20033" y="6652"/>
                      <a:pt x="19781" y="6963"/>
                    </a:cubicBezTo>
                    <a:cubicBezTo>
                      <a:pt x="19469" y="7372"/>
                      <a:pt x="19100" y="7761"/>
                      <a:pt x="18691" y="8091"/>
                    </a:cubicBezTo>
                    <a:lnTo>
                      <a:pt x="18672" y="8091"/>
                    </a:lnTo>
                    <a:lnTo>
                      <a:pt x="18626" y="8107"/>
                    </a:lnTo>
                    <a:lnTo>
                      <a:pt x="18626" y="8107"/>
                    </a:lnTo>
                    <a:cubicBezTo>
                      <a:pt x="18630" y="8104"/>
                      <a:pt x="18633" y="8099"/>
                      <a:pt x="18633" y="8091"/>
                    </a:cubicBezTo>
                    <a:lnTo>
                      <a:pt x="18633" y="8091"/>
                    </a:lnTo>
                    <a:cubicBezTo>
                      <a:pt x="18302" y="8344"/>
                      <a:pt x="17913" y="8578"/>
                      <a:pt x="17524" y="8733"/>
                    </a:cubicBezTo>
                    <a:cubicBezTo>
                      <a:pt x="17213" y="8889"/>
                      <a:pt x="16863" y="8967"/>
                      <a:pt x="16533" y="9025"/>
                    </a:cubicBezTo>
                    <a:cubicBezTo>
                      <a:pt x="16348" y="9054"/>
                      <a:pt x="16158" y="9069"/>
                      <a:pt x="15969" y="9069"/>
                    </a:cubicBezTo>
                    <a:cubicBezTo>
                      <a:pt x="15779" y="9069"/>
                      <a:pt x="15589" y="9054"/>
                      <a:pt x="15404" y="9025"/>
                    </a:cubicBezTo>
                    <a:cubicBezTo>
                      <a:pt x="14938" y="8986"/>
                      <a:pt x="14510" y="8869"/>
                      <a:pt x="14062" y="8694"/>
                    </a:cubicBezTo>
                    <a:cubicBezTo>
                      <a:pt x="13615" y="8500"/>
                      <a:pt x="13148" y="8247"/>
                      <a:pt x="12759" y="7936"/>
                    </a:cubicBezTo>
                    <a:cubicBezTo>
                      <a:pt x="12409" y="7664"/>
                      <a:pt x="12098" y="7352"/>
                      <a:pt x="11806" y="7022"/>
                    </a:cubicBezTo>
                    <a:cubicBezTo>
                      <a:pt x="11690" y="6827"/>
                      <a:pt x="11573" y="6594"/>
                      <a:pt x="11476" y="6380"/>
                    </a:cubicBezTo>
                    <a:cubicBezTo>
                      <a:pt x="11378" y="6185"/>
                      <a:pt x="11301" y="5991"/>
                      <a:pt x="11223" y="5796"/>
                    </a:cubicBezTo>
                    <a:cubicBezTo>
                      <a:pt x="11203" y="5719"/>
                      <a:pt x="11184" y="5621"/>
                      <a:pt x="11145" y="5563"/>
                    </a:cubicBezTo>
                    <a:cubicBezTo>
                      <a:pt x="11028" y="5135"/>
                      <a:pt x="10931" y="4727"/>
                      <a:pt x="10814" y="4299"/>
                    </a:cubicBezTo>
                    <a:cubicBezTo>
                      <a:pt x="10776" y="4065"/>
                      <a:pt x="10717" y="3871"/>
                      <a:pt x="10639" y="3657"/>
                    </a:cubicBezTo>
                    <a:cubicBezTo>
                      <a:pt x="10600" y="3443"/>
                      <a:pt x="10542" y="3249"/>
                      <a:pt x="10503" y="3035"/>
                    </a:cubicBezTo>
                    <a:cubicBezTo>
                      <a:pt x="10464" y="2937"/>
                      <a:pt x="10445" y="2860"/>
                      <a:pt x="10445" y="2762"/>
                    </a:cubicBezTo>
                    <a:lnTo>
                      <a:pt x="10231" y="1732"/>
                    </a:lnTo>
                    <a:cubicBezTo>
                      <a:pt x="10231" y="1732"/>
                      <a:pt x="10231" y="1712"/>
                      <a:pt x="10212" y="1712"/>
                    </a:cubicBezTo>
                    <a:cubicBezTo>
                      <a:pt x="10212" y="1673"/>
                      <a:pt x="10153" y="1615"/>
                      <a:pt x="10114" y="1615"/>
                    </a:cubicBezTo>
                    <a:lnTo>
                      <a:pt x="10095" y="1615"/>
                    </a:lnTo>
                    <a:cubicBezTo>
                      <a:pt x="10056" y="1615"/>
                      <a:pt x="10036" y="1634"/>
                      <a:pt x="10017" y="1673"/>
                    </a:cubicBezTo>
                    <a:lnTo>
                      <a:pt x="9978" y="1673"/>
                    </a:lnTo>
                    <a:cubicBezTo>
                      <a:pt x="9978" y="1673"/>
                      <a:pt x="9959" y="1673"/>
                      <a:pt x="9959" y="1693"/>
                    </a:cubicBezTo>
                    <a:lnTo>
                      <a:pt x="9920" y="1693"/>
                    </a:lnTo>
                    <a:cubicBezTo>
                      <a:pt x="9861" y="1693"/>
                      <a:pt x="9842" y="1732"/>
                      <a:pt x="9842" y="1790"/>
                    </a:cubicBezTo>
                    <a:cubicBezTo>
                      <a:pt x="10036" y="2840"/>
                      <a:pt x="10231" y="3910"/>
                      <a:pt x="10503" y="4921"/>
                    </a:cubicBezTo>
                    <a:cubicBezTo>
                      <a:pt x="10503" y="4941"/>
                      <a:pt x="10523" y="4980"/>
                      <a:pt x="10542" y="4980"/>
                    </a:cubicBezTo>
                    <a:cubicBezTo>
                      <a:pt x="10542" y="5038"/>
                      <a:pt x="10562" y="5096"/>
                      <a:pt x="10562" y="5174"/>
                    </a:cubicBezTo>
                    <a:lnTo>
                      <a:pt x="10717" y="6049"/>
                    </a:lnTo>
                    <a:lnTo>
                      <a:pt x="10717" y="6302"/>
                    </a:lnTo>
                    <a:cubicBezTo>
                      <a:pt x="10717" y="6380"/>
                      <a:pt x="10698" y="6477"/>
                      <a:pt x="10698" y="6555"/>
                    </a:cubicBezTo>
                    <a:cubicBezTo>
                      <a:pt x="10698" y="6633"/>
                      <a:pt x="10659" y="6691"/>
                      <a:pt x="10659" y="6749"/>
                    </a:cubicBezTo>
                    <a:cubicBezTo>
                      <a:pt x="10659" y="6788"/>
                      <a:pt x="10639" y="6827"/>
                      <a:pt x="10639" y="6866"/>
                    </a:cubicBezTo>
                    <a:cubicBezTo>
                      <a:pt x="10620" y="6886"/>
                      <a:pt x="10620" y="6944"/>
                      <a:pt x="10600" y="6963"/>
                    </a:cubicBezTo>
                    <a:cubicBezTo>
                      <a:pt x="10542" y="7080"/>
                      <a:pt x="10503" y="7216"/>
                      <a:pt x="10425" y="7333"/>
                    </a:cubicBezTo>
                    <a:cubicBezTo>
                      <a:pt x="10328" y="7547"/>
                      <a:pt x="10173" y="7761"/>
                      <a:pt x="10056" y="7994"/>
                    </a:cubicBezTo>
                    <a:cubicBezTo>
                      <a:pt x="9764" y="8383"/>
                      <a:pt x="9453" y="8733"/>
                      <a:pt x="9083" y="9025"/>
                    </a:cubicBezTo>
                    <a:cubicBezTo>
                      <a:pt x="8792" y="9258"/>
                      <a:pt x="8500" y="9453"/>
                      <a:pt x="8189" y="9589"/>
                    </a:cubicBezTo>
                    <a:cubicBezTo>
                      <a:pt x="7897" y="9706"/>
                      <a:pt x="7605" y="9803"/>
                      <a:pt x="7314" y="9861"/>
                    </a:cubicBezTo>
                    <a:cubicBezTo>
                      <a:pt x="7131" y="9884"/>
                      <a:pt x="6936" y="9894"/>
                      <a:pt x="6742" y="9894"/>
                    </a:cubicBezTo>
                    <a:cubicBezTo>
                      <a:pt x="6606" y="9894"/>
                      <a:pt x="6470" y="9889"/>
                      <a:pt x="6341" y="9881"/>
                    </a:cubicBezTo>
                    <a:cubicBezTo>
                      <a:pt x="5933" y="9842"/>
                      <a:pt x="5505" y="9745"/>
                      <a:pt x="5096" y="9589"/>
                    </a:cubicBezTo>
                    <a:cubicBezTo>
                      <a:pt x="4805" y="9472"/>
                      <a:pt x="4513" y="9356"/>
                      <a:pt x="4241" y="9200"/>
                    </a:cubicBezTo>
                    <a:cubicBezTo>
                      <a:pt x="3949" y="9064"/>
                      <a:pt x="3696" y="8869"/>
                      <a:pt x="3424" y="8675"/>
                    </a:cubicBezTo>
                    <a:cubicBezTo>
                      <a:pt x="2626" y="8091"/>
                      <a:pt x="1946" y="7372"/>
                      <a:pt x="1304" y="6633"/>
                    </a:cubicBezTo>
                    <a:cubicBezTo>
                      <a:pt x="895" y="6108"/>
                      <a:pt x="506" y="5583"/>
                      <a:pt x="156" y="5018"/>
                    </a:cubicBezTo>
                    <a:cubicBezTo>
                      <a:pt x="137" y="4999"/>
                      <a:pt x="117" y="4980"/>
                      <a:pt x="98" y="4980"/>
                    </a:cubicBezTo>
                    <a:lnTo>
                      <a:pt x="39" y="4980"/>
                    </a:lnTo>
                    <a:cubicBezTo>
                      <a:pt x="1" y="4999"/>
                      <a:pt x="1" y="5057"/>
                      <a:pt x="20" y="5096"/>
                    </a:cubicBezTo>
                    <a:cubicBezTo>
                      <a:pt x="487" y="5796"/>
                      <a:pt x="934" y="6477"/>
                      <a:pt x="1479" y="7138"/>
                    </a:cubicBezTo>
                    <a:cubicBezTo>
                      <a:pt x="2004" y="7800"/>
                      <a:pt x="2646" y="8403"/>
                      <a:pt x="3326" y="8908"/>
                    </a:cubicBezTo>
                    <a:cubicBezTo>
                      <a:pt x="3657" y="9161"/>
                      <a:pt x="4007" y="9395"/>
                      <a:pt x="4377" y="9589"/>
                    </a:cubicBezTo>
                    <a:cubicBezTo>
                      <a:pt x="4727" y="9784"/>
                      <a:pt x="5155" y="9959"/>
                      <a:pt x="5544" y="10075"/>
                    </a:cubicBezTo>
                    <a:cubicBezTo>
                      <a:pt x="5933" y="10211"/>
                      <a:pt x="6322" y="10250"/>
                      <a:pt x="6730" y="10250"/>
                    </a:cubicBezTo>
                    <a:cubicBezTo>
                      <a:pt x="7100" y="10250"/>
                      <a:pt x="7489" y="10173"/>
                      <a:pt x="7819" y="10075"/>
                    </a:cubicBezTo>
                    <a:cubicBezTo>
                      <a:pt x="8519" y="9861"/>
                      <a:pt x="9181" y="9433"/>
                      <a:pt x="9725" y="8908"/>
                    </a:cubicBezTo>
                    <a:cubicBezTo>
                      <a:pt x="10017" y="8656"/>
                      <a:pt x="10270" y="8325"/>
                      <a:pt x="10523" y="8014"/>
                    </a:cubicBezTo>
                    <a:cubicBezTo>
                      <a:pt x="10737" y="7722"/>
                      <a:pt x="10931" y="7430"/>
                      <a:pt x="11106" y="7119"/>
                    </a:cubicBezTo>
                    <a:lnTo>
                      <a:pt x="11126" y="7138"/>
                    </a:lnTo>
                    <a:cubicBezTo>
                      <a:pt x="11223" y="7314"/>
                      <a:pt x="11378" y="7489"/>
                      <a:pt x="11495" y="7625"/>
                    </a:cubicBezTo>
                    <a:cubicBezTo>
                      <a:pt x="11729" y="7916"/>
                      <a:pt x="12020" y="8169"/>
                      <a:pt x="12351" y="8403"/>
                    </a:cubicBezTo>
                    <a:cubicBezTo>
                      <a:pt x="12954" y="8869"/>
                      <a:pt x="13654" y="9181"/>
                      <a:pt x="14393" y="9395"/>
                    </a:cubicBezTo>
                    <a:cubicBezTo>
                      <a:pt x="14743" y="9492"/>
                      <a:pt x="15132" y="9570"/>
                      <a:pt x="15521" y="9589"/>
                    </a:cubicBezTo>
                    <a:cubicBezTo>
                      <a:pt x="15630" y="9600"/>
                      <a:pt x="15737" y="9605"/>
                      <a:pt x="15843" y="9605"/>
                    </a:cubicBezTo>
                    <a:cubicBezTo>
                      <a:pt x="16117" y="9605"/>
                      <a:pt x="16383" y="9573"/>
                      <a:pt x="16649" y="9531"/>
                    </a:cubicBezTo>
                    <a:cubicBezTo>
                      <a:pt x="17369" y="9395"/>
                      <a:pt x="18050" y="9083"/>
                      <a:pt x="18672" y="8675"/>
                    </a:cubicBezTo>
                    <a:cubicBezTo>
                      <a:pt x="18964" y="8480"/>
                      <a:pt x="19217" y="8228"/>
                      <a:pt x="19469" y="7994"/>
                    </a:cubicBezTo>
                    <a:cubicBezTo>
                      <a:pt x="19703" y="7741"/>
                      <a:pt x="19936" y="7450"/>
                      <a:pt x="20131" y="7158"/>
                    </a:cubicBezTo>
                    <a:cubicBezTo>
                      <a:pt x="20325" y="6866"/>
                      <a:pt x="20481" y="6574"/>
                      <a:pt x="20656" y="6263"/>
                    </a:cubicBezTo>
                    <a:cubicBezTo>
                      <a:pt x="20811" y="5952"/>
                      <a:pt x="20967" y="5641"/>
                      <a:pt x="21103" y="5291"/>
                    </a:cubicBezTo>
                    <a:cubicBezTo>
                      <a:pt x="21220" y="4960"/>
                      <a:pt x="21337" y="4610"/>
                      <a:pt x="21434" y="4279"/>
                    </a:cubicBezTo>
                    <a:cubicBezTo>
                      <a:pt x="21531" y="3929"/>
                      <a:pt x="21628" y="3560"/>
                      <a:pt x="21706" y="3229"/>
                    </a:cubicBezTo>
                    <a:cubicBezTo>
                      <a:pt x="21842" y="2548"/>
                      <a:pt x="21978" y="1848"/>
                      <a:pt x="22095" y="1129"/>
                    </a:cubicBezTo>
                    <a:cubicBezTo>
                      <a:pt x="22133" y="783"/>
                      <a:pt x="22191" y="401"/>
                      <a:pt x="22267" y="36"/>
                    </a:cubicBezTo>
                    <a:lnTo>
                      <a:pt x="22267" y="36"/>
                    </a:lnTo>
                    <a:cubicBezTo>
                      <a:pt x="22266" y="36"/>
                      <a:pt x="22265" y="37"/>
                      <a:pt x="22264" y="37"/>
                    </a:cubicBezTo>
                    <a:cubicBezTo>
                      <a:pt x="22254" y="37"/>
                      <a:pt x="22233" y="14"/>
                      <a:pt x="22192" y="1"/>
                    </a:cubicBez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33"/>
              <p:cNvSpPr/>
              <p:nvPr/>
            </p:nvSpPr>
            <p:spPr>
              <a:xfrm>
                <a:off x="1873950" y="2786125"/>
                <a:ext cx="25" cy="25"/>
              </a:xfrm>
              <a:custGeom>
                <a:avLst/>
                <a:gdLst/>
                <a:ahLst/>
                <a:cxnLst/>
                <a:rect l="l" t="t" r="r" b="b"/>
                <a:pathLst>
                  <a:path w="1" h="1" extrusionOk="0">
                    <a:moveTo>
                      <a:pt x="0" y="0"/>
                    </a:moveTo>
                    <a:lnTo>
                      <a:pt x="0" y="0"/>
                    </a:lnTo>
                    <a:lnTo>
                      <a:pt x="0" y="0"/>
                    </a:lnTo>
                    <a:close/>
                  </a:path>
                </a:pathLst>
              </a:custGeom>
              <a:solidFill>
                <a:srgbClr val="D6C6B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33"/>
              <p:cNvSpPr/>
              <p:nvPr/>
            </p:nvSpPr>
            <p:spPr>
              <a:xfrm>
                <a:off x="1239900" y="2553225"/>
                <a:ext cx="1047850" cy="348150"/>
              </a:xfrm>
              <a:custGeom>
                <a:avLst/>
                <a:gdLst/>
                <a:ahLst/>
                <a:cxnLst/>
                <a:rect l="l" t="t" r="r" b="b"/>
                <a:pathLst>
                  <a:path w="41914" h="13926" extrusionOk="0">
                    <a:moveTo>
                      <a:pt x="32636" y="0"/>
                    </a:moveTo>
                    <a:cubicBezTo>
                      <a:pt x="31761" y="0"/>
                      <a:pt x="30808" y="39"/>
                      <a:pt x="29738" y="97"/>
                    </a:cubicBezTo>
                    <a:cubicBezTo>
                      <a:pt x="27774" y="253"/>
                      <a:pt x="25732" y="525"/>
                      <a:pt x="23514" y="914"/>
                    </a:cubicBezTo>
                    <a:cubicBezTo>
                      <a:pt x="21569" y="1264"/>
                      <a:pt x="19605" y="1712"/>
                      <a:pt x="17660" y="2276"/>
                    </a:cubicBezTo>
                    <a:cubicBezTo>
                      <a:pt x="15462" y="2879"/>
                      <a:pt x="13342" y="3579"/>
                      <a:pt x="11397" y="4357"/>
                    </a:cubicBezTo>
                    <a:cubicBezTo>
                      <a:pt x="8830" y="5368"/>
                      <a:pt x="6691" y="6418"/>
                      <a:pt x="4843" y="7585"/>
                    </a:cubicBezTo>
                    <a:cubicBezTo>
                      <a:pt x="3715" y="8305"/>
                      <a:pt x="2801" y="9005"/>
                      <a:pt x="2003" y="9725"/>
                    </a:cubicBezTo>
                    <a:cubicBezTo>
                      <a:pt x="1751" y="9978"/>
                      <a:pt x="1517" y="10211"/>
                      <a:pt x="1284" y="10464"/>
                    </a:cubicBezTo>
                    <a:lnTo>
                      <a:pt x="1245" y="10503"/>
                    </a:lnTo>
                    <a:lnTo>
                      <a:pt x="1148" y="10600"/>
                    </a:lnTo>
                    <a:cubicBezTo>
                      <a:pt x="934" y="10872"/>
                      <a:pt x="739" y="11145"/>
                      <a:pt x="584" y="11378"/>
                    </a:cubicBezTo>
                    <a:cubicBezTo>
                      <a:pt x="409" y="11670"/>
                      <a:pt x="272" y="11961"/>
                      <a:pt x="175" y="12253"/>
                    </a:cubicBezTo>
                    <a:lnTo>
                      <a:pt x="156" y="12312"/>
                    </a:lnTo>
                    <a:cubicBezTo>
                      <a:pt x="156" y="12331"/>
                      <a:pt x="156" y="12331"/>
                      <a:pt x="136" y="12350"/>
                    </a:cubicBezTo>
                    <a:cubicBezTo>
                      <a:pt x="58" y="12603"/>
                      <a:pt x="0" y="12837"/>
                      <a:pt x="0" y="13051"/>
                    </a:cubicBezTo>
                    <a:lnTo>
                      <a:pt x="0" y="13109"/>
                    </a:lnTo>
                    <a:lnTo>
                      <a:pt x="0" y="13148"/>
                    </a:lnTo>
                    <a:lnTo>
                      <a:pt x="0" y="13206"/>
                    </a:lnTo>
                    <a:lnTo>
                      <a:pt x="0" y="13245"/>
                    </a:lnTo>
                    <a:cubicBezTo>
                      <a:pt x="0" y="13420"/>
                      <a:pt x="39" y="13576"/>
                      <a:pt x="58" y="13731"/>
                    </a:cubicBezTo>
                    <a:cubicBezTo>
                      <a:pt x="78" y="13829"/>
                      <a:pt x="175" y="13926"/>
                      <a:pt x="292" y="13926"/>
                    </a:cubicBezTo>
                    <a:lnTo>
                      <a:pt x="370" y="13926"/>
                    </a:lnTo>
                    <a:cubicBezTo>
                      <a:pt x="486" y="13906"/>
                      <a:pt x="584" y="13770"/>
                      <a:pt x="545" y="13615"/>
                    </a:cubicBezTo>
                    <a:cubicBezTo>
                      <a:pt x="545" y="13576"/>
                      <a:pt x="525" y="13517"/>
                      <a:pt x="525" y="13479"/>
                    </a:cubicBezTo>
                    <a:cubicBezTo>
                      <a:pt x="525" y="13401"/>
                      <a:pt x="525" y="13342"/>
                      <a:pt x="486" y="13284"/>
                    </a:cubicBezTo>
                    <a:lnTo>
                      <a:pt x="486" y="13109"/>
                    </a:lnTo>
                    <a:cubicBezTo>
                      <a:pt x="486" y="13051"/>
                      <a:pt x="486" y="13012"/>
                      <a:pt x="525" y="12953"/>
                    </a:cubicBezTo>
                    <a:cubicBezTo>
                      <a:pt x="525" y="12915"/>
                      <a:pt x="525" y="12895"/>
                      <a:pt x="545" y="12837"/>
                    </a:cubicBezTo>
                    <a:lnTo>
                      <a:pt x="545" y="12798"/>
                    </a:lnTo>
                    <a:cubicBezTo>
                      <a:pt x="564" y="12642"/>
                      <a:pt x="622" y="12506"/>
                      <a:pt x="661" y="12350"/>
                    </a:cubicBezTo>
                    <a:lnTo>
                      <a:pt x="681" y="12312"/>
                    </a:lnTo>
                    <a:lnTo>
                      <a:pt x="700" y="12273"/>
                    </a:lnTo>
                    <a:lnTo>
                      <a:pt x="739" y="12214"/>
                    </a:lnTo>
                    <a:cubicBezTo>
                      <a:pt x="875" y="11845"/>
                      <a:pt x="1089" y="11495"/>
                      <a:pt x="1381" y="11145"/>
                    </a:cubicBezTo>
                    <a:cubicBezTo>
                      <a:pt x="1731" y="10717"/>
                      <a:pt x="2101" y="10308"/>
                      <a:pt x="2587" y="9900"/>
                    </a:cubicBezTo>
                    <a:lnTo>
                      <a:pt x="2626" y="9842"/>
                    </a:lnTo>
                    <a:cubicBezTo>
                      <a:pt x="2645" y="9822"/>
                      <a:pt x="2645" y="9822"/>
                      <a:pt x="2684" y="9822"/>
                    </a:cubicBezTo>
                    <a:lnTo>
                      <a:pt x="2742" y="9783"/>
                    </a:lnTo>
                    <a:lnTo>
                      <a:pt x="2820" y="9725"/>
                    </a:lnTo>
                    <a:lnTo>
                      <a:pt x="2879" y="9686"/>
                    </a:lnTo>
                    <a:lnTo>
                      <a:pt x="2898" y="9666"/>
                    </a:lnTo>
                    <a:lnTo>
                      <a:pt x="2976" y="9608"/>
                    </a:lnTo>
                    <a:cubicBezTo>
                      <a:pt x="3015" y="9589"/>
                      <a:pt x="3015" y="9569"/>
                      <a:pt x="3034" y="9569"/>
                    </a:cubicBezTo>
                    <a:lnTo>
                      <a:pt x="3093" y="9530"/>
                    </a:lnTo>
                    <a:lnTo>
                      <a:pt x="3112" y="9511"/>
                    </a:lnTo>
                    <a:lnTo>
                      <a:pt x="3170" y="9472"/>
                    </a:lnTo>
                    <a:lnTo>
                      <a:pt x="3190" y="9433"/>
                    </a:lnTo>
                    <a:lnTo>
                      <a:pt x="3209" y="9414"/>
                    </a:lnTo>
                    <a:lnTo>
                      <a:pt x="3229" y="9394"/>
                    </a:lnTo>
                    <a:lnTo>
                      <a:pt x="3268" y="9375"/>
                    </a:lnTo>
                    <a:lnTo>
                      <a:pt x="3287" y="9336"/>
                    </a:lnTo>
                    <a:lnTo>
                      <a:pt x="3326" y="9316"/>
                    </a:lnTo>
                    <a:lnTo>
                      <a:pt x="3365" y="9297"/>
                    </a:lnTo>
                    <a:lnTo>
                      <a:pt x="3384" y="9277"/>
                    </a:lnTo>
                    <a:lnTo>
                      <a:pt x="3404" y="9239"/>
                    </a:lnTo>
                    <a:cubicBezTo>
                      <a:pt x="4357" y="8519"/>
                      <a:pt x="5446" y="7819"/>
                      <a:pt x="6768" y="7099"/>
                    </a:cubicBezTo>
                    <a:cubicBezTo>
                      <a:pt x="7877" y="6496"/>
                      <a:pt x="9102" y="5913"/>
                      <a:pt x="10483" y="5329"/>
                    </a:cubicBezTo>
                    <a:lnTo>
                      <a:pt x="10503" y="5310"/>
                    </a:lnTo>
                    <a:lnTo>
                      <a:pt x="10970" y="5115"/>
                    </a:lnTo>
                    <a:cubicBezTo>
                      <a:pt x="11164" y="5038"/>
                      <a:pt x="11339" y="4960"/>
                      <a:pt x="11534" y="4901"/>
                    </a:cubicBezTo>
                    <a:cubicBezTo>
                      <a:pt x="13498" y="4123"/>
                      <a:pt x="15579" y="3443"/>
                      <a:pt x="17718" y="2820"/>
                    </a:cubicBezTo>
                    <a:cubicBezTo>
                      <a:pt x="20636" y="2023"/>
                      <a:pt x="23553" y="1420"/>
                      <a:pt x="26373" y="1031"/>
                    </a:cubicBezTo>
                    <a:cubicBezTo>
                      <a:pt x="28085" y="817"/>
                      <a:pt x="29719" y="661"/>
                      <a:pt x="31275" y="584"/>
                    </a:cubicBezTo>
                    <a:cubicBezTo>
                      <a:pt x="31761" y="564"/>
                      <a:pt x="32189" y="564"/>
                      <a:pt x="32636" y="564"/>
                    </a:cubicBezTo>
                    <a:cubicBezTo>
                      <a:pt x="33939" y="564"/>
                      <a:pt x="35106" y="642"/>
                      <a:pt x="36234" y="778"/>
                    </a:cubicBezTo>
                    <a:cubicBezTo>
                      <a:pt x="37498" y="953"/>
                      <a:pt x="38490" y="1206"/>
                      <a:pt x="39346" y="1556"/>
                    </a:cubicBezTo>
                    <a:lnTo>
                      <a:pt x="39366" y="1595"/>
                    </a:lnTo>
                    <a:cubicBezTo>
                      <a:pt x="39813" y="1790"/>
                      <a:pt x="40163" y="1984"/>
                      <a:pt x="40494" y="2217"/>
                    </a:cubicBezTo>
                    <a:cubicBezTo>
                      <a:pt x="40708" y="2392"/>
                      <a:pt x="40883" y="2567"/>
                      <a:pt x="41019" y="2762"/>
                    </a:cubicBezTo>
                    <a:cubicBezTo>
                      <a:pt x="41116" y="2898"/>
                      <a:pt x="41213" y="3054"/>
                      <a:pt x="41291" y="3209"/>
                    </a:cubicBezTo>
                    <a:cubicBezTo>
                      <a:pt x="41369" y="3365"/>
                      <a:pt x="41388" y="3540"/>
                      <a:pt x="41408" y="3696"/>
                    </a:cubicBezTo>
                    <a:lnTo>
                      <a:pt x="41408" y="3734"/>
                    </a:lnTo>
                    <a:lnTo>
                      <a:pt x="41408" y="3773"/>
                    </a:lnTo>
                    <a:lnTo>
                      <a:pt x="41408" y="3851"/>
                    </a:lnTo>
                    <a:lnTo>
                      <a:pt x="41408" y="3890"/>
                    </a:lnTo>
                    <a:lnTo>
                      <a:pt x="41408" y="3948"/>
                    </a:lnTo>
                    <a:lnTo>
                      <a:pt x="41408" y="4085"/>
                    </a:lnTo>
                    <a:cubicBezTo>
                      <a:pt x="41408" y="4162"/>
                      <a:pt x="41427" y="4221"/>
                      <a:pt x="41486" y="4260"/>
                    </a:cubicBezTo>
                    <a:cubicBezTo>
                      <a:pt x="41524" y="4318"/>
                      <a:pt x="41602" y="4337"/>
                      <a:pt x="41680" y="4337"/>
                    </a:cubicBezTo>
                    <a:cubicBezTo>
                      <a:pt x="41816" y="4337"/>
                      <a:pt x="41913" y="4221"/>
                      <a:pt x="41913" y="4085"/>
                    </a:cubicBezTo>
                    <a:lnTo>
                      <a:pt x="41913" y="4026"/>
                    </a:lnTo>
                    <a:lnTo>
                      <a:pt x="41913" y="3968"/>
                    </a:lnTo>
                    <a:lnTo>
                      <a:pt x="41913" y="3890"/>
                    </a:lnTo>
                    <a:lnTo>
                      <a:pt x="41913" y="3851"/>
                    </a:lnTo>
                    <a:lnTo>
                      <a:pt x="41913" y="3754"/>
                    </a:lnTo>
                    <a:lnTo>
                      <a:pt x="41913" y="3696"/>
                    </a:lnTo>
                    <a:lnTo>
                      <a:pt x="41913" y="3676"/>
                    </a:lnTo>
                    <a:cubicBezTo>
                      <a:pt x="41894" y="3462"/>
                      <a:pt x="41875" y="3307"/>
                      <a:pt x="41816" y="3170"/>
                    </a:cubicBezTo>
                    <a:cubicBezTo>
                      <a:pt x="41758" y="2918"/>
                      <a:pt x="41602" y="2665"/>
                      <a:pt x="41427" y="2412"/>
                    </a:cubicBezTo>
                    <a:cubicBezTo>
                      <a:pt x="41135" y="2023"/>
                      <a:pt x="40727" y="1692"/>
                      <a:pt x="40202" y="1362"/>
                    </a:cubicBezTo>
                    <a:cubicBezTo>
                      <a:pt x="39813" y="1148"/>
                      <a:pt x="39346" y="953"/>
                      <a:pt x="38743" y="759"/>
                    </a:cubicBezTo>
                    <a:cubicBezTo>
                      <a:pt x="38276" y="623"/>
                      <a:pt x="37732" y="486"/>
                      <a:pt x="37148" y="370"/>
                    </a:cubicBezTo>
                    <a:cubicBezTo>
                      <a:pt x="36059" y="175"/>
                      <a:pt x="34853" y="59"/>
                      <a:pt x="33434" y="0"/>
                    </a:cubicBez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33"/>
              <p:cNvSpPr/>
              <p:nvPr/>
            </p:nvSpPr>
            <p:spPr>
              <a:xfrm>
                <a:off x="1870050" y="2289200"/>
                <a:ext cx="277675" cy="137375"/>
              </a:xfrm>
              <a:custGeom>
                <a:avLst/>
                <a:gdLst/>
                <a:ahLst/>
                <a:cxnLst/>
                <a:rect l="l" t="t" r="r" b="b"/>
                <a:pathLst>
                  <a:path w="11107" h="5495" extrusionOk="0">
                    <a:moveTo>
                      <a:pt x="584" y="0"/>
                    </a:moveTo>
                    <a:cubicBezTo>
                      <a:pt x="526" y="0"/>
                      <a:pt x="467" y="20"/>
                      <a:pt x="370" y="39"/>
                    </a:cubicBezTo>
                    <a:cubicBezTo>
                      <a:pt x="214" y="97"/>
                      <a:pt x="59" y="253"/>
                      <a:pt x="39" y="428"/>
                    </a:cubicBezTo>
                    <a:cubicBezTo>
                      <a:pt x="0" y="623"/>
                      <a:pt x="78" y="778"/>
                      <a:pt x="175" y="934"/>
                    </a:cubicBezTo>
                    <a:cubicBezTo>
                      <a:pt x="273" y="1089"/>
                      <a:pt x="370" y="1226"/>
                      <a:pt x="506" y="1362"/>
                    </a:cubicBezTo>
                    <a:cubicBezTo>
                      <a:pt x="856" y="1770"/>
                      <a:pt x="1284" y="2140"/>
                      <a:pt x="1595" y="2392"/>
                    </a:cubicBezTo>
                    <a:cubicBezTo>
                      <a:pt x="1984" y="2743"/>
                      <a:pt x="2373" y="3034"/>
                      <a:pt x="2743" y="3307"/>
                    </a:cubicBezTo>
                    <a:cubicBezTo>
                      <a:pt x="3248" y="3657"/>
                      <a:pt x="3813" y="3948"/>
                      <a:pt x="4338" y="4221"/>
                    </a:cubicBezTo>
                    <a:cubicBezTo>
                      <a:pt x="5271" y="4668"/>
                      <a:pt x="6108" y="4999"/>
                      <a:pt x="6944" y="5213"/>
                    </a:cubicBezTo>
                    <a:cubicBezTo>
                      <a:pt x="7612" y="5408"/>
                      <a:pt x="8239" y="5494"/>
                      <a:pt x="8802" y="5494"/>
                    </a:cubicBezTo>
                    <a:cubicBezTo>
                      <a:pt x="8911" y="5494"/>
                      <a:pt x="9018" y="5491"/>
                      <a:pt x="9122" y="5485"/>
                    </a:cubicBezTo>
                    <a:cubicBezTo>
                      <a:pt x="9317" y="5485"/>
                      <a:pt x="9511" y="5465"/>
                      <a:pt x="9706" y="5407"/>
                    </a:cubicBezTo>
                    <a:cubicBezTo>
                      <a:pt x="9764" y="5407"/>
                      <a:pt x="9783" y="5388"/>
                      <a:pt x="9803" y="5388"/>
                    </a:cubicBezTo>
                    <a:lnTo>
                      <a:pt x="9900" y="5388"/>
                    </a:lnTo>
                    <a:cubicBezTo>
                      <a:pt x="10192" y="5329"/>
                      <a:pt x="10445" y="5252"/>
                      <a:pt x="10639" y="5096"/>
                    </a:cubicBezTo>
                    <a:cubicBezTo>
                      <a:pt x="10834" y="4979"/>
                      <a:pt x="10970" y="4785"/>
                      <a:pt x="11048" y="4590"/>
                    </a:cubicBezTo>
                    <a:cubicBezTo>
                      <a:pt x="11067" y="4415"/>
                      <a:pt x="11106" y="4182"/>
                      <a:pt x="11048" y="3987"/>
                    </a:cubicBezTo>
                    <a:cubicBezTo>
                      <a:pt x="11028" y="3851"/>
                      <a:pt x="10970" y="3754"/>
                      <a:pt x="10950" y="3657"/>
                    </a:cubicBezTo>
                    <a:cubicBezTo>
                      <a:pt x="10912" y="3540"/>
                      <a:pt x="10834" y="3423"/>
                      <a:pt x="10756" y="3326"/>
                    </a:cubicBezTo>
                    <a:cubicBezTo>
                      <a:pt x="10678" y="3209"/>
                      <a:pt x="10561" y="3093"/>
                      <a:pt x="10484" y="3015"/>
                    </a:cubicBezTo>
                    <a:cubicBezTo>
                      <a:pt x="10425" y="2937"/>
                      <a:pt x="10328" y="2840"/>
                      <a:pt x="10172" y="2743"/>
                    </a:cubicBezTo>
                    <a:cubicBezTo>
                      <a:pt x="9939" y="2568"/>
                      <a:pt x="9647" y="2392"/>
                      <a:pt x="9317" y="2256"/>
                    </a:cubicBezTo>
                    <a:cubicBezTo>
                      <a:pt x="8967" y="2081"/>
                      <a:pt x="8539" y="1984"/>
                      <a:pt x="8150" y="1887"/>
                    </a:cubicBezTo>
                    <a:cubicBezTo>
                      <a:pt x="7527" y="1751"/>
                      <a:pt x="6905" y="1595"/>
                      <a:pt x="6302" y="1478"/>
                    </a:cubicBezTo>
                    <a:cubicBezTo>
                      <a:pt x="5310" y="1245"/>
                      <a:pt x="4279" y="1031"/>
                      <a:pt x="3307" y="739"/>
                    </a:cubicBezTo>
                    <a:lnTo>
                      <a:pt x="3287" y="739"/>
                    </a:lnTo>
                    <a:cubicBezTo>
                      <a:pt x="2801" y="603"/>
                      <a:pt x="2315" y="448"/>
                      <a:pt x="1848" y="272"/>
                    </a:cubicBezTo>
                    <a:cubicBezTo>
                      <a:pt x="1595" y="175"/>
                      <a:pt x="1265" y="78"/>
                      <a:pt x="953" y="20"/>
                    </a:cubicBezTo>
                    <a:cubicBezTo>
                      <a:pt x="856" y="0"/>
                      <a:pt x="759" y="0"/>
                      <a:pt x="64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3" name="Google Shape;733;p33"/>
              <p:cNvSpPr/>
              <p:nvPr/>
            </p:nvSpPr>
            <p:spPr>
              <a:xfrm>
                <a:off x="1677025" y="2955375"/>
                <a:ext cx="102600" cy="102225"/>
              </a:xfrm>
              <a:custGeom>
                <a:avLst/>
                <a:gdLst/>
                <a:ahLst/>
                <a:cxnLst/>
                <a:rect l="l" t="t" r="r" b="b"/>
                <a:pathLst>
                  <a:path w="4104" h="4089" extrusionOk="0">
                    <a:moveTo>
                      <a:pt x="1967" y="0"/>
                    </a:moveTo>
                    <a:cubicBezTo>
                      <a:pt x="1850" y="0"/>
                      <a:pt x="1732" y="12"/>
                      <a:pt x="1614" y="38"/>
                    </a:cubicBezTo>
                    <a:cubicBezTo>
                      <a:pt x="603" y="252"/>
                      <a:pt x="0" y="1360"/>
                      <a:pt x="233" y="2449"/>
                    </a:cubicBezTo>
                    <a:cubicBezTo>
                      <a:pt x="454" y="3417"/>
                      <a:pt x="1253" y="4088"/>
                      <a:pt x="2125" y="4088"/>
                    </a:cubicBezTo>
                    <a:cubicBezTo>
                      <a:pt x="2252" y="4088"/>
                      <a:pt x="2380" y="4074"/>
                      <a:pt x="2509" y="4044"/>
                    </a:cubicBezTo>
                    <a:cubicBezTo>
                      <a:pt x="3501" y="3830"/>
                      <a:pt x="4104" y="2741"/>
                      <a:pt x="3870" y="1652"/>
                    </a:cubicBezTo>
                    <a:cubicBezTo>
                      <a:pt x="3648" y="675"/>
                      <a:pt x="2836" y="0"/>
                      <a:pt x="19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4" name="Google Shape;734;p33"/>
              <p:cNvSpPr/>
              <p:nvPr/>
            </p:nvSpPr>
            <p:spPr>
              <a:xfrm>
                <a:off x="1705700" y="2968250"/>
                <a:ext cx="71500" cy="71450"/>
              </a:xfrm>
              <a:custGeom>
                <a:avLst/>
                <a:gdLst/>
                <a:ahLst/>
                <a:cxnLst/>
                <a:rect l="l" t="t" r="r" b="b"/>
                <a:pathLst>
                  <a:path w="2860" h="2858" extrusionOk="0">
                    <a:moveTo>
                      <a:pt x="1371" y="0"/>
                    </a:moveTo>
                    <a:cubicBezTo>
                      <a:pt x="1285" y="0"/>
                      <a:pt x="1197" y="9"/>
                      <a:pt x="1109" y="28"/>
                    </a:cubicBezTo>
                    <a:cubicBezTo>
                      <a:pt x="409" y="203"/>
                      <a:pt x="1" y="962"/>
                      <a:pt x="176" y="1720"/>
                    </a:cubicBezTo>
                    <a:cubicBezTo>
                      <a:pt x="312" y="2401"/>
                      <a:pt x="879" y="2858"/>
                      <a:pt x="1488" y="2858"/>
                    </a:cubicBezTo>
                    <a:cubicBezTo>
                      <a:pt x="1575" y="2858"/>
                      <a:pt x="1663" y="2849"/>
                      <a:pt x="1751" y="2829"/>
                    </a:cubicBezTo>
                    <a:cubicBezTo>
                      <a:pt x="2451" y="2654"/>
                      <a:pt x="2860" y="1915"/>
                      <a:pt x="2685" y="1156"/>
                    </a:cubicBezTo>
                    <a:cubicBezTo>
                      <a:pt x="2548" y="473"/>
                      <a:pt x="1992" y="0"/>
                      <a:pt x="1371"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33"/>
              <p:cNvSpPr/>
              <p:nvPr/>
            </p:nvSpPr>
            <p:spPr>
              <a:xfrm>
                <a:off x="1692075" y="3008900"/>
                <a:ext cx="33100" cy="13475"/>
              </a:xfrm>
              <a:custGeom>
                <a:avLst/>
                <a:gdLst/>
                <a:ahLst/>
                <a:cxnLst/>
                <a:rect l="l" t="t" r="r" b="b"/>
                <a:pathLst>
                  <a:path w="1324" h="539" extrusionOk="0">
                    <a:moveTo>
                      <a:pt x="921" y="1"/>
                    </a:moveTo>
                    <a:cubicBezTo>
                      <a:pt x="829" y="1"/>
                      <a:pt x="727" y="12"/>
                      <a:pt x="623" y="36"/>
                    </a:cubicBezTo>
                    <a:cubicBezTo>
                      <a:pt x="273" y="114"/>
                      <a:pt x="1" y="289"/>
                      <a:pt x="40" y="406"/>
                    </a:cubicBezTo>
                    <a:cubicBezTo>
                      <a:pt x="53" y="486"/>
                      <a:pt x="204" y="538"/>
                      <a:pt x="410" y="538"/>
                    </a:cubicBezTo>
                    <a:cubicBezTo>
                      <a:pt x="505" y="538"/>
                      <a:pt x="611" y="527"/>
                      <a:pt x="721" y="503"/>
                    </a:cubicBezTo>
                    <a:cubicBezTo>
                      <a:pt x="1051" y="425"/>
                      <a:pt x="1324" y="250"/>
                      <a:pt x="1304" y="133"/>
                    </a:cubicBezTo>
                    <a:cubicBezTo>
                      <a:pt x="1277" y="53"/>
                      <a:pt x="1123" y="1"/>
                      <a:pt x="92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33"/>
              <p:cNvSpPr/>
              <p:nvPr/>
            </p:nvSpPr>
            <p:spPr>
              <a:xfrm>
                <a:off x="1666800" y="2909700"/>
                <a:ext cx="59350" cy="30800"/>
              </a:xfrm>
              <a:custGeom>
                <a:avLst/>
                <a:gdLst/>
                <a:ahLst/>
                <a:cxnLst/>
                <a:rect l="l" t="t" r="r" b="b"/>
                <a:pathLst>
                  <a:path w="2374" h="1232" extrusionOk="0">
                    <a:moveTo>
                      <a:pt x="1735" y="1"/>
                    </a:moveTo>
                    <a:cubicBezTo>
                      <a:pt x="1527" y="1"/>
                      <a:pt x="1277" y="43"/>
                      <a:pt x="1012" y="134"/>
                    </a:cubicBezTo>
                    <a:cubicBezTo>
                      <a:pt x="409" y="367"/>
                      <a:pt x="1" y="756"/>
                      <a:pt x="98" y="1009"/>
                    </a:cubicBezTo>
                    <a:cubicBezTo>
                      <a:pt x="151" y="1159"/>
                      <a:pt x="346" y="1232"/>
                      <a:pt x="611" y="1232"/>
                    </a:cubicBezTo>
                    <a:cubicBezTo>
                      <a:pt x="827" y="1232"/>
                      <a:pt x="1091" y="1183"/>
                      <a:pt x="1362" y="1087"/>
                    </a:cubicBezTo>
                    <a:cubicBezTo>
                      <a:pt x="1965" y="873"/>
                      <a:pt x="2373" y="484"/>
                      <a:pt x="2276" y="211"/>
                    </a:cubicBezTo>
                    <a:cubicBezTo>
                      <a:pt x="2220" y="77"/>
                      <a:pt x="2017" y="1"/>
                      <a:pt x="1735"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33"/>
              <p:cNvSpPr/>
              <p:nvPr/>
            </p:nvSpPr>
            <p:spPr>
              <a:xfrm>
                <a:off x="1912825" y="2908875"/>
                <a:ext cx="102150" cy="102200"/>
              </a:xfrm>
              <a:custGeom>
                <a:avLst/>
                <a:gdLst/>
                <a:ahLst/>
                <a:cxnLst/>
                <a:rect l="l" t="t" r="r" b="b"/>
                <a:pathLst>
                  <a:path w="4086" h="4088" extrusionOk="0">
                    <a:moveTo>
                      <a:pt x="1968" y="0"/>
                    </a:moveTo>
                    <a:cubicBezTo>
                      <a:pt x="1864" y="0"/>
                      <a:pt x="1759" y="10"/>
                      <a:pt x="1654" y="31"/>
                    </a:cubicBezTo>
                    <a:cubicBezTo>
                      <a:pt x="643" y="225"/>
                      <a:pt x="1" y="1295"/>
                      <a:pt x="215" y="2403"/>
                    </a:cubicBezTo>
                    <a:cubicBezTo>
                      <a:pt x="423" y="3393"/>
                      <a:pt x="1235" y="4088"/>
                      <a:pt x="2113" y="4088"/>
                    </a:cubicBezTo>
                    <a:cubicBezTo>
                      <a:pt x="2219" y="4088"/>
                      <a:pt x="2325" y="4077"/>
                      <a:pt x="2432" y="4057"/>
                    </a:cubicBezTo>
                    <a:cubicBezTo>
                      <a:pt x="3463" y="3862"/>
                      <a:pt x="4085" y="2792"/>
                      <a:pt x="3871" y="1684"/>
                    </a:cubicBezTo>
                    <a:cubicBezTo>
                      <a:pt x="3680" y="710"/>
                      <a:pt x="2851" y="0"/>
                      <a:pt x="196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33"/>
              <p:cNvSpPr/>
              <p:nvPr/>
            </p:nvSpPr>
            <p:spPr>
              <a:xfrm>
                <a:off x="1914775" y="2926600"/>
                <a:ext cx="71500" cy="71725"/>
              </a:xfrm>
              <a:custGeom>
                <a:avLst/>
                <a:gdLst/>
                <a:ahLst/>
                <a:cxnLst/>
                <a:rect l="l" t="t" r="r" b="b"/>
                <a:pathLst>
                  <a:path w="2860" h="2869" extrusionOk="0">
                    <a:moveTo>
                      <a:pt x="1390" y="0"/>
                    </a:moveTo>
                    <a:cubicBezTo>
                      <a:pt x="1317" y="0"/>
                      <a:pt x="1242" y="7"/>
                      <a:pt x="1168" y="22"/>
                    </a:cubicBezTo>
                    <a:cubicBezTo>
                      <a:pt x="468" y="177"/>
                      <a:pt x="1" y="897"/>
                      <a:pt x="156" y="1675"/>
                    </a:cubicBezTo>
                    <a:cubicBezTo>
                      <a:pt x="311" y="2363"/>
                      <a:pt x="862" y="2868"/>
                      <a:pt x="1471" y="2868"/>
                    </a:cubicBezTo>
                    <a:cubicBezTo>
                      <a:pt x="1551" y="2868"/>
                      <a:pt x="1631" y="2860"/>
                      <a:pt x="1712" y="2842"/>
                    </a:cubicBezTo>
                    <a:cubicBezTo>
                      <a:pt x="2432" y="2725"/>
                      <a:pt x="2860" y="1967"/>
                      <a:pt x="2724" y="1189"/>
                    </a:cubicBezTo>
                    <a:cubicBezTo>
                      <a:pt x="2567" y="493"/>
                      <a:pt x="2007" y="0"/>
                      <a:pt x="1390"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33"/>
              <p:cNvSpPr/>
              <p:nvPr/>
            </p:nvSpPr>
            <p:spPr>
              <a:xfrm>
                <a:off x="1968750" y="2953500"/>
                <a:ext cx="33575" cy="14000"/>
              </a:xfrm>
              <a:custGeom>
                <a:avLst/>
                <a:gdLst/>
                <a:ahLst/>
                <a:cxnLst/>
                <a:rect l="l" t="t" r="r" b="b"/>
                <a:pathLst>
                  <a:path w="1343" h="560" extrusionOk="0">
                    <a:moveTo>
                      <a:pt x="927" y="1"/>
                    </a:moveTo>
                    <a:cubicBezTo>
                      <a:pt x="838" y="1"/>
                      <a:pt x="741" y="12"/>
                      <a:pt x="642" y="35"/>
                    </a:cubicBezTo>
                    <a:cubicBezTo>
                      <a:pt x="273" y="93"/>
                      <a:pt x="1" y="268"/>
                      <a:pt x="59" y="404"/>
                    </a:cubicBezTo>
                    <a:cubicBezTo>
                      <a:pt x="72" y="508"/>
                      <a:pt x="215" y="560"/>
                      <a:pt x="412" y="560"/>
                    </a:cubicBezTo>
                    <a:cubicBezTo>
                      <a:pt x="511" y="560"/>
                      <a:pt x="623" y="547"/>
                      <a:pt x="740" y="521"/>
                    </a:cubicBezTo>
                    <a:cubicBezTo>
                      <a:pt x="1070" y="443"/>
                      <a:pt x="1343" y="288"/>
                      <a:pt x="1323" y="171"/>
                    </a:cubicBezTo>
                    <a:cubicBezTo>
                      <a:pt x="1296" y="62"/>
                      <a:pt x="1135" y="1"/>
                      <a:pt x="92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33"/>
              <p:cNvSpPr/>
              <p:nvPr/>
            </p:nvSpPr>
            <p:spPr>
              <a:xfrm>
                <a:off x="1924500" y="2861450"/>
                <a:ext cx="57900" cy="25875"/>
              </a:xfrm>
              <a:custGeom>
                <a:avLst/>
                <a:gdLst/>
                <a:ahLst/>
                <a:cxnLst/>
                <a:rect l="l" t="t" r="r" b="b"/>
                <a:pathLst>
                  <a:path w="2316" h="1035" extrusionOk="0">
                    <a:moveTo>
                      <a:pt x="1227" y="1"/>
                    </a:moveTo>
                    <a:cubicBezTo>
                      <a:pt x="1201" y="1"/>
                      <a:pt x="1175" y="1"/>
                      <a:pt x="1148" y="2"/>
                    </a:cubicBezTo>
                    <a:cubicBezTo>
                      <a:pt x="506" y="21"/>
                      <a:pt x="1" y="274"/>
                      <a:pt x="1" y="547"/>
                    </a:cubicBezTo>
                    <a:cubicBezTo>
                      <a:pt x="1" y="826"/>
                      <a:pt x="482" y="1034"/>
                      <a:pt x="1087" y="1034"/>
                    </a:cubicBezTo>
                    <a:cubicBezTo>
                      <a:pt x="1114" y="1034"/>
                      <a:pt x="1141" y="1034"/>
                      <a:pt x="1168" y="1033"/>
                    </a:cubicBezTo>
                    <a:cubicBezTo>
                      <a:pt x="1790" y="994"/>
                      <a:pt x="2315" y="780"/>
                      <a:pt x="2315" y="488"/>
                    </a:cubicBezTo>
                    <a:cubicBezTo>
                      <a:pt x="2315" y="209"/>
                      <a:pt x="1816" y="1"/>
                      <a:pt x="1227" y="1"/>
                    </a:cubicBezTo>
                    <a:close/>
                  </a:path>
                </a:pathLst>
              </a:custGeom>
              <a:solidFill>
                <a:srgbClr val="C25F7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33"/>
              <p:cNvSpPr/>
              <p:nvPr/>
            </p:nvSpPr>
            <p:spPr>
              <a:xfrm>
                <a:off x="1819475" y="2998600"/>
                <a:ext cx="75400" cy="42325"/>
              </a:xfrm>
              <a:custGeom>
                <a:avLst/>
                <a:gdLst/>
                <a:ahLst/>
                <a:cxnLst/>
                <a:rect l="l" t="t" r="r" b="b"/>
                <a:pathLst>
                  <a:path w="3016" h="1693" extrusionOk="0">
                    <a:moveTo>
                      <a:pt x="2140" y="1"/>
                    </a:moveTo>
                    <a:cubicBezTo>
                      <a:pt x="2058" y="36"/>
                      <a:pt x="1977" y="43"/>
                      <a:pt x="1891" y="43"/>
                    </a:cubicBezTo>
                    <a:cubicBezTo>
                      <a:pt x="1834" y="43"/>
                      <a:pt x="1774" y="40"/>
                      <a:pt x="1712" y="40"/>
                    </a:cubicBezTo>
                    <a:cubicBezTo>
                      <a:pt x="1654" y="40"/>
                      <a:pt x="1557" y="59"/>
                      <a:pt x="1479" y="59"/>
                    </a:cubicBezTo>
                    <a:cubicBezTo>
                      <a:pt x="1226" y="98"/>
                      <a:pt x="993" y="176"/>
                      <a:pt x="779" y="312"/>
                    </a:cubicBezTo>
                    <a:cubicBezTo>
                      <a:pt x="584" y="409"/>
                      <a:pt x="409" y="545"/>
                      <a:pt x="292" y="720"/>
                    </a:cubicBezTo>
                    <a:cubicBezTo>
                      <a:pt x="156" y="857"/>
                      <a:pt x="98" y="1032"/>
                      <a:pt x="40" y="1226"/>
                    </a:cubicBezTo>
                    <a:lnTo>
                      <a:pt x="20" y="1245"/>
                    </a:lnTo>
                    <a:cubicBezTo>
                      <a:pt x="1" y="1304"/>
                      <a:pt x="1" y="1343"/>
                      <a:pt x="40" y="1362"/>
                    </a:cubicBezTo>
                    <a:cubicBezTo>
                      <a:pt x="137" y="1440"/>
                      <a:pt x="254" y="1518"/>
                      <a:pt x="390" y="1557"/>
                    </a:cubicBezTo>
                    <a:cubicBezTo>
                      <a:pt x="506" y="1615"/>
                      <a:pt x="623" y="1634"/>
                      <a:pt x="779" y="1673"/>
                    </a:cubicBezTo>
                    <a:cubicBezTo>
                      <a:pt x="895" y="1693"/>
                      <a:pt x="1012" y="1693"/>
                      <a:pt x="1168" y="1693"/>
                    </a:cubicBezTo>
                    <a:cubicBezTo>
                      <a:pt x="1304" y="1693"/>
                      <a:pt x="1479" y="1673"/>
                      <a:pt x="1615" y="1615"/>
                    </a:cubicBezTo>
                    <a:cubicBezTo>
                      <a:pt x="1771" y="1596"/>
                      <a:pt x="1887" y="1537"/>
                      <a:pt x="2043" y="1498"/>
                    </a:cubicBezTo>
                    <a:cubicBezTo>
                      <a:pt x="2140" y="1440"/>
                      <a:pt x="2237" y="1401"/>
                      <a:pt x="2354" y="1343"/>
                    </a:cubicBezTo>
                    <a:cubicBezTo>
                      <a:pt x="2471" y="1265"/>
                      <a:pt x="2568" y="1226"/>
                      <a:pt x="2665" y="1148"/>
                    </a:cubicBezTo>
                    <a:cubicBezTo>
                      <a:pt x="2724" y="1129"/>
                      <a:pt x="2763" y="1070"/>
                      <a:pt x="2821" y="1032"/>
                    </a:cubicBezTo>
                    <a:cubicBezTo>
                      <a:pt x="2860" y="973"/>
                      <a:pt x="2918" y="934"/>
                      <a:pt x="2938" y="876"/>
                    </a:cubicBezTo>
                    <a:lnTo>
                      <a:pt x="3015" y="740"/>
                    </a:lnTo>
                    <a:lnTo>
                      <a:pt x="3015" y="662"/>
                    </a:lnTo>
                    <a:cubicBezTo>
                      <a:pt x="3015" y="643"/>
                      <a:pt x="3015" y="584"/>
                      <a:pt x="2976" y="565"/>
                    </a:cubicBezTo>
                    <a:cubicBezTo>
                      <a:pt x="2976" y="526"/>
                      <a:pt x="2957" y="487"/>
                      <a:pt x="2918" y="448"/>
                    </a:cubicBezTo>
                    <a:cubicBezTo>
                      <a:pt x="2879" y="390"/>
                      <a:pt x="2840" y="370"/>
                      <a:pt x="2782" y="331"/>
                    </a:cubicBezTo>
                    <a:cubicBezTo>
                      <a:pt x="2724" y="254"/>
                      <a:pt x="2587" y="195"/>
                      <a:pt x="2471" y="137"/>
                    </a:cubicBezTo>
                    <a:cubicBezTo>
                      <a:pt x="2374" y="79"/>
                      <a:pt x="2257" y="59"/>
                      <a:pt x="2140" y="1"/>
                    </a:cubicBezTo>
                    <a:close/>
                  </a:path>
                </a:pathLst>
              </a:custGeom>
              <a:solidFill>
                <a:srgbClr val="EE766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33"/>
              <p:cNvSpPr/>
              <p:nvPr/>
            </p:nvSpPr>
            <p:spPr>
              <a:xfrm>
                <a:off x="1800525" y="2968450"/>
                <a:ext cx="104550" cy="77350"/>
              </a:xfrm>
              <a:custGeom>
                <a:avLst/>
                <a:gdLst/>
                <a:ahLst/>
                <a:cxnLst/>
                <a:rect l="l" t="t" r="r" b="b"/>
                <a:pathLst>
                  <a:path w="4182" h="3094" extrusionOk="0">
                    <a:moveTo>
                      <a:pt x="2606" y="1362"/>
                    </a:moveTo>
                    <a:cubicBezTo>
                      <a:pt x="2743" y="1382"/>
                      <a:pt x="2898" y="1421"/>
                      <a:pt x="3034" y="1460"/>
                    </a:cubicBezTo>
                    <a:cubicBezTo>
                      <a:pt x="3151" y="1518"/>
                      <a:pt x="3287" y="1557"/>
                      <a:pt x="3384" y="1635"/>
                    </a:cubicBezTo>
                    <a:cubicBezTo>
                      <a:pt x="3482" y="1712"/>
                      <a:pt x="3540" y="1771"/>
                      <a:pt x="3618" y="1849"/>
                    </a:cubicBezTo>
                    <a:cubicBezTo>
                      <a:pt x="3637" y="1868"/>
                      <a:pt x="3676" y="1907"/>
                      <a:pt x="3676" y="1926"/>
                    </a:cubicBezTo>
                    <a:lnTo>
                      <a:pt x="3637" y="1946"/>
                    </a:lnTo>
                    <a:cubicBezTo>
                      <a:pt x="3559" y="2063"/>
                      <a:pt x="3443" y="2160"/>
                      <a:pt x="3345" y="2257"/>
                    </a:cubicBezTo>
                    <a:cubicBezTo>
                      <a:pt x="3229" y="2354"/>
                      <a:pt x="3073" y="2451"/>
                      <a:pt x="2937" y="2529"/>
                    </a:cubicBezTo>
                    <a:cubicBezTo>
                      <a:pt x="2743" y="2627"/>
                      <a:pt x="2529" y="2704"/>
                      <a:pt x="2295" y="2724"/>
                    </a:cubicBezTo>
                    <a:lnTo>
                      <a:pt x="2334" y="2724"/>
                    </a:lnTo>
                    <a:cubicBezTo>
                      <a:pt x="2237" y="2840"/>
                      <a:pt x="2120" y="2840"/>
                      <a:pt x="1984" y="2840"/>
                    </a:cubicBezTo>
                    <a:lnTo>
                      <a:pt x="1653" y="2840"/>
                    </a:lnTo>
                    <a:cubicBezTo>
                      <a:pt x="1459" y="2821"/>
                      <a:pt x="1284" y="2802"/>
                      <a:pt x="1148" y="2724"/>
                    </a:cubicBezTo>
                    <a:cubicBezTo>
                      <a:pt x="1050" y="2704"/>
                      <a:pt x="973" y="2646"/>
                      <a:pt x="875" y="2588"/>
                    </a:cubicBezTo>
                    <a:lnTo>
                      <a:pt x="953" y="2296"/>
                    </a:lnTo>
                    <a:lnTo>
                      <a:pt x="1089" y="2004"/>
                    </a:lnTo>
                    <a:cubicBezTo>
                      <a:pt x="1167" y="1907"/>
                      <a:pt x="1245" y="1829"/>
                      <a:pt x="1342" y="1751"/>
                    </a:cubicBezTo>
                    <a:cubicBezTo>
                      <a:pt x="1439" y="1674"/>
                      <a:pt x="1556" y="1615"/>
                      <a:pt x="1673" y="1537"/>
                    </a:cubicBezTo>
                    <a:cubicBezTo>
                      <a:pt x="1828" y="1460"/>
                      <a:pt x="1965" y="1421"/>
                      <a:pt x="2120" y="1382"/>
                    </a:cubicBezTo>
                    <a:cubicBezTo>
                      <a:pt x="2179" y="1362"/>
                      <a:pt x="2276" y="1362"/>
                      <a:pt x="2354" y="1362"/>
                    </a:cubicBezTo>
                    <a:close/>
                    <a:moveTo>
                      <a:pt x="3190" y="1"/>
                    </a:moveTo>
                    <a:cubicBezTo>
                      <a:pt x="3112" y="1"/>
                      <a:pt x="3034" y="20"/>
                      <a:pt x="2937" y="59"/>
                    </a:cubicBezTo>
                    <a:cubicBezTo>
                      <a:pt x="2762" y="98"/>
                      <a:pt x="2626" y="215"/>
                      <a:pt x="2470" y="312"/>
                    </a:cubicBezTo>
                    <a:lnTo>
                      <a:pt x="2431" y="370"/>
                    </a:lnTo>
                    <a:cubicBezTo>
                      <a:pt x="2315" y="468"/>
                      <a:pt x="2179" y="565"/>
                      <a:pt x="2042" y="604"/>
                    </a:cubicBezTo>
                    <a:cubicBezTo>
                      <a:pt x="2042" y="604"/>
                      <a:pt x="2023" y="604"/>
                      <a:pt x="2023" y="623"/>
                    </a:cubicBezTo>
                    <a:lnTo>
                      <a:pt x="1576" y="565"/>
                    </a:lnTo>
                    <a:cubicBezTo>
                      <a:pt x="1420" y="526"/>
                      <a:pt x="1284" y="487"/>
                      <a:pt x="1128" y="487"/>
                    </a:cubicBezTo>
                    <a:lnTo>
                      <a:pt x="914" y="487"/>
                    </a:lnTo>
                    <a:cubicBezTo>
                      <a:pt x="837" y="487"/>
                      <a:pt x="778" y="507"/>
                      <a:pt x="700" y="507"/>
                    </a:cubicBezTo>
                    <a:cubicBezTo>
                      <a:pt x="564" y="565"/>
                      <a:pt x="428" y="623"/>
                      <a:pt x="311" y="759"/>
                    </a:cubicBezTo>
                    <a:cubicBezTo>
                      <a:pt x="214" y="857"/>
                      <a:pt x="136" y="973"/>
                      <a:pt x="78" y="1109"/>
                    </a:cubicBezTo>
                    <a:cubicBezTo>
                      <a:pt x="20" y="1246"/>
                      <a:pt x="0" y="1362"/>
                      <a:pt x="0" y="1498"/>
                    </a:cubicBezTo>
                    <a:cubicBezTo>
                      <a:pt x="0" y="1635"/>
                      <a:pt x="20" y="1751"/>
                      <a:pt x="78" y="1887"/>
                    </a:cubicBezTo>
                    <a:cubicBezTo>
                      <a:pt x="117" y="2024"/>
                      <a:pt x="156" y="2140"/>
                      <a:pt x="272" y="2257"/>
                    </a:cubicBezTo>
                    <a:cubicBezTo>
                      <a:pt x="409" y="2471"/>
                      <a:pt x="603" y="2665"/>
                      <a:pt x="837" y="2821"/>
                    </a:cubicBezTo>
                    <a:cubicBezTo>
                      <a:pt x="1050" y="2938"/>
                      <a:pt x="1284" y="3016"/>
                      <a:pt x="1576" y="3054"/>
                    </a:cubicBezTo>
                    <a:cubicBezTo>
                      <a:pt x="1731" y="3093"/>
                      <a:pt x="1887" y="3093"/>
                      <a:pt x="2042" y="3093"/>
                    </a:cubicBezTo>
                    <a:cubicBezTo>
                      <a:pt x="2431" y="3054"/>
                      <a:pt x="2781" y="2957"/>
                      <a:pt x="3132" y="2802"/>
                    </a:cubicBezTo>
                    <a:cubicBezTo>
                      <a:pt x="3365" y="2665"/>
                      <a:pt x="3559" y="2510"/>
                      <a:pt x="3734" y="2315"/>
                    </a:cubicBezTo>
                    <a:cubicBezTo>
                      <a:pt x="3812" y="2218"/>
                      <a:pt x="3910" y="2082"/>
                      <a:pt x="3948" y="1965"/>
                    </a:cubicBezTo>
                    <a:cubicBezTo>
                      <a:pt x="4007" y="1868"/>
                      <a:pt x="4046" y="1771"/>
                      <a:pt x="4085" y="1654"/>
                    </a:cubicBezTo>
                    <a:cubicBezTo>
                      <a:pt x="4104" y="1557"/>
                      <a:pt x="4123" y="1440"/>
                      <a:pt x="4143" y="1304"/>
                    </a:cubicBezTo>
                    <a:cubicBezTo>
                      <a:pt x="4182" y="1187"/>
                      <a:pt x="4182" y="1071"/>
                      <a:pt x="4143" y="954"/>
                    </a:cubicBezTo>
                    <a:cubicBezTo>
                      <a:pt x="4123" y="701"/>
                      <a:pt x="4046" y="487"/>
                      <a:pt x="3910" y="312"/>
                    </a:cubicBezTo>
                    <a:cubicBezTo>
                      <a:pt x="3851" y="273"/>
                      <a:pt x="3812" y="215"/>
                      <a:pt x="3734" y="176"/>
                    </a:cubicBezTo>
                    <a:cubicBezTo>
                      <a:pt x="3657" y="118"/>
                      <a:pt x="3598" y="98"/>
                      <a:pt x="3501" y="40"/>
                    </a:cubicBezTo>
                    <a:cubicBezTo>
                      <a:pt x="3423" y="20"/>
                      <a:pt x="3326" y="1"/>
                      <a:pt x="322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3"/>
              <p:cNvSpPr/>
              <p:nvPr/>
            </p:nvSpPr>
            <p:spPr>
              <a:xfrm>
                <a:off x="1551075" y="3090500"/>
                <a:ext cx="631150" cy="28787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3"/>
              <p:cNvSpPr/>
              <p:nvPr/>
            </p:nvSpPr>
            <p:spPr>
              <a:xfrm>
                <a:off x="1549625" y="3087100"/>
                <a:ext cx="635050" cy="266000"/>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45" name="Google Shape;745;p33"/>
          <p:cNvGrpSpPr/>
          <p:nvPr/>
        </p:nvGrpSpPr>
        <p:grpSpPr>
          <a:xfrm>
            <a:off x="1245283" y="357068"/>
            <a:ext cx="1308380" cy="712529"/>
            <a:chOff x="816462" y="899275"/>
            <a:chExt cx="981285" cy="534397"/>
          </a:xfrm>
        </p:grpSpPr>
        <p:sp>
          <p:nvSpPr>
            <p:cNvPr id="746" name="Google Shape;746;p33"/>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3"/>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48" name="Google Shape;748;p33"/>
          <p:cNvGrpSpPr/>
          <p:nvPr/>
        </p:nvGrpSpPr>
        <p:grpSpPr>
          <a:xfrm>
            <a:off x="10700615" y="1162416"/>
            <a:ext cx="653651" cy="474539"/>
            <a:chOff x="8787625" y="134475"/>
            <a:chExt cx="838586" cy="608799"/>
          </a:xfrm>
        </p:grpSpPr>
        <p:sp>
          <p:nvSpPr>
            <p:cNvPr id="749" name="Google Shape;749;p33"/>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33"/>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51" name="Google Shape;751;p33"/>
          <p:cNvGrpSpPr/>
          <p:nvPr/>
        </p:nvGrpSpPr>
        <p:grpSpPr>
          <a:xfrm>
            <a:off x="11354265" y="5263014"/>
            <a:ext cx="1559168" cy="1321887"/>
            <a:chOff x="7450888" y="4403475"/>
            <a:chExt cx="1169376" cy="991415"/>
          </a:xfrm>
        </p:grpSpPr>
        <p:sp>
          <p:nvSpPr>
            <p:cNvPr id="752" name="Google Shape;752;p33"/>
            <p:cNvSpPr/>
            <p:nvPr/>
          </p:nvSpPr>
          <p:spPr>
            <a:xfrm>
              <a:off x="7450888" y="4403475"/>
              <a:ext cx="1169376" cy="991415"/>
            </a:xfrm>
            <a:custGeom>
              <a:avLst/>
              <a:gdLst/>
              <a:ahLst/>
              <a:cxnLst/>
              <a:rect l="l" t="t" r="r" b="b"/>
              <a:pathLst>
                <a:path w="12483" h="10583" extrusionOk="0">
                  <a:moveTo>
                    <a:pt x="5992" y="1"/>
                  </a:moveTo>
                  <a:cubicBezTo>
                    <a:pt x="5762" y="1"/>
                    <a:pt x="5570" y="39"/>
                    <a:pt x="5358" y="78"/>
                  </a:cubicBezTo>
                  <a:cubicBezTo>
                    <a:pt x="4705" y="250"/>
                    <a:pt x="4110" y="635"/>
                    <a:pt x="3611" y="1230"/>
                  </a:cubicBezTo>
                  <a:cubicBezTo>
                    <a:pt x="3496" y="1345"/>
                    <a:pt x="3400" y="1499"/>
                    <a:pt x="3265" y="1633"/>
                  </a:cubicBezTo>
                  <a:cubicBezTo>
                    <a:pt x="3150" y="1537"/>
                    <a:pt x="3035" y="1441"/>
                    <a:pt x="2939" y="1345"/>
                  </a:cubicBezTo>
                  <a:cubicBezTo>
                    <a:pt x="2747" y="1211"/>
                    <a:pt x="2555" y="1095"/>
                    <a:pt x="2363" y="999"/>
                  </a:cubicBezTo>
                  <a:cubicBezTo>
                    <a:pt x="2113" y="865"/>
                    <a:pt x="1882" y="807"/>
                    <a:pt x="1671" y="769"/>
                  </a:cubicBezTo>
                  <a:lnTo>
                    <a:pt x="1498" y="769"/>
                  </a:lnTo>
                  <a:cubicBezTo>
                    <a:pt x="1422" y="769"/>
                    <a:pt x="1326" y="769"/>
                    <a:pt x="1230" y="807"/>
                  </a:cubicBezTo>
                  <a:cubicBezTo>
                    <a:pt x="1057" y="827"/>
                    <a:pt x="922" y="903"/>
                    <a:pt x="749" y="999"/>
                  </a:cubicBezTo>
                  <a:cubicBezTo>
                    <a:pt x="634" y="1057"/>
                    <a:pt x="519" y="1153"/>
                    <a:pt x="423" y="1307"/>
                  </a:cubicBezTo>
                  <a:cubicBezTo>
                    <a:pt x="327" y="1422"/>
                    <a:pt x="250" y="1576"/>
                    <a:pt x="173" y="1729"/>
                  </a:cubicBezTo>
                  <a:cubicBezTo>
                    <a:pt x="97" y="1921"/>
                    <a:pt x="58" y="2113"/>
                    <a:pt x="39" y="2382"/>
                  </a:cubicBezTo>
                  <a:cubicBezTo>
                    <a:pt x="1" y="2651"/>
                    <a:pt x="1" y="2881"/>
                    <a:pt x="77" y="3073"/>
                  </a:cubicBezTo>
                  <a:cubicBezTo>
                    <a:pt x="154" y="3342"/>
                    <a:pt x="269" y="3554"/>
                    <a:pt x="442" y="3726"/>
                  </a:cubicBezTo>
                  <a:cubicBezTo>
                    <a:pt x="615" y="3899"/>
                    <a:pt x="807" y="4014"/>
                    <a:pt x="1018" y="4110"/>
                  </a:cubicBezTo>
                  <a:cubicBezTo>
                    <a:pt x="1326" y="4226"/>
                    <a:pt x="1671" y="4264"/>
                    <a:pt x="1902" y="4264"/>
                  </a:cubicBezTo>
                  <a:lnTo>
                    <a:pt x="1978" y="4264"/>
                  </a:lnTo>
                  <a:cubicBezTo>
                    <a:pt x="1921" y="4379"/>
                    <a:pt x="1902" y="4475"/>
                    <a:pt x="1882" y="4591"/>
                  </a:cubicBezTo>
                  <a:cubicBezTo>
                    <a:pt x="1729" y="5090"/>
                    <a:pt x="1671" y="5551"/>
                    <a:pt x="1671" y="5973"/>
                  </a:cubicBezTo>
                  <a:cubicBezTo>
                    <a:pt x="1671" y="6223"/>
                    <a:pt x="1690" y="6434"/>
                    <a:pt x="1767" y="6645"/>
                  </a:cubicBezTo>
                  <a:cubicBezTo>
                    <a:pt x="1825" y="6895"/>
                    <a:pt x="1921" y="7125"/>
                    <a:pt x="2055" y="7317"/>
                  </a:cubicBezTo>
                  <a:cubicBezTo>
                    <a:pt x="2305" y="7759"/>
                    <a:pt x="2766" y="8066"/>
                    <a:pt x="3304" y="8239"/>
                  </a:cubicBezTo>
                  <a:cubicBezTo>
                    <a:pt x="3342" y="8258"/>
                    <a:pt x="3419" y="8258"/>
                    <a:pt x="3457" y="8278"/>
                  </a:cubicBezTo>
                  <a:cubicBezTo>
                    <a:pt x="3515" y="8374"/>
                    <a:pt x="3592" y="8450"/>
                    <a:pt x="3630" y="8527"/>
                  </a:cubicBezTo>
                  <a:cubicBezTo>
                    <a:pt x="4072" y="9103"/>
                    <a:pt x="4609" y="9583"/>
                    <a:pt x="5185" y="9948"/>
                  </a:cubicBezTo>
                  <a:cubicBezTo>
                    <a:pt x="5838" y="10352"/>
                    <a:pt x="6568" y="10563"/>
                    <a:pt x="7259" y="10582"/>
                  </a:cubicBezTo>
                  <a:lnTo>
                    <a:pt x="7432" y="10582"/>
                  </a:lnTo>
                  <a:cubicBezTo>
                    <a:pt x="7740" y="10582"/>
                    <a:pt x="8028" y="10544"/>
                    <a:pt x="8316" y="10467"/>
                  </a:cubicBezTo>
                  <a:cubicBezTo>
                    <a:pt x="8508" y="10428"/>
                    <a:pt x="8642" y="10371"/>
                    <a:pt x="8777" y="10332"/>
                  </a:cubicBezTo>
                  <a:cubicBezTo>
                    <a:pt x="8969" y="10256"/>
                    <a:pt x="9122" y="10160"/>
                    <a:pt x="9257" y="10083"/>
                  </a:cubicBezTo>
                  <a:cubicBezTo>
                    <a:pt x="9756" y="9795"/>
                    <a:pt x="10217" y="9372"/>
                    <a:pt x="10658" y="8796"/>
                  </a:cubicBezTo>
                  <a:cubicBezTo>
                    <a:pt x="10735" y="8719"/>
                    <a:pt x="10793" y="8623"/>
                    <a:pt x="10851" y="8546"/>
                  </a:cubicBezTo>
                  <a:lnTo>
                    <a:pt x="10908" y="8546"/>
                  </a:lnTo>
                  <a:cubicBezTo>
                    <a:pt x="11100" y="8546"/>
                    <a:pt x="11292" y="8527"/>
                    <a:pt x="11484" y="8450"/>
                  </a:cubicBezTo>
                  <a:cubicBezTo>
                    <a:pt x="11868" y="8335"/>
                    <a:pt x="12195" y="8047"/>
                    <a:pt x="12348" y="7663"/>
                  </a:cubicBezTo>
                  <a:cubicBezTo>
                    <a:pt x="12425" y="7452"/>
                    <a:pt x="12483" y="7068"/>
                    <a:pt x="12329" y="6588"/>
                  </a:cubicBezTo>
                  <a:cubicBezTo>
                    <a:pt x="12272" y="6415"/>
                    <a:pt x="12176" y="6280"/>
                    <a:pt x="12080" y="6108"/>
                  </a:cubicBezTo>
                  <a:lnTo>
                    <a:pt x="12060" y="6088"/>
                  </a:lnTo>
                  <a:cubicBezTo>
                    <a:pt x="12118" y="5839"/>
                    <a:pt x="12176" y="5608"/>
                    <a:pt x="12233" y="5359"/>
                  </a:cubicBezTo>
                  <a:cubicBezTo>
                    <a:pt x="12348" y="4648"/>
                    <a:pt x="12272" y="3918"/>
                    <a:pt x="12003" y="3246"/>
                  </a:cubicBezTo>
                  <a:lnTo>
                    <a:pt x="11984" y="3227"/>
                  </a:lnTo>
                  <a:cubicBezTo>
                    <a:pt x="11964" y="3169"/>
                    <a:pt x="11945" y="3131"/>
                    <a:pt x="11907" y="3112"/>
                  </a:cubicBezTo>
                  <a:cubicBezTo>
                    <a:pt x="11811" y="2881"/>
                    <a:pt x="11695" y="2689"/>
                    <a:pt x="11580" y="2497"/>
                  </a:cubicBezTo>
                  <a:cubicBezTo>
                    <a:pt x="11407" y="2267"/>
                    <a:pt x="11215" y="2056"/>
                    <a:pt x="10927" y="1806"/>
                  </a:cubicBezTo>
                  <a:cubicBezTo>
                    <a:pt x="10466" y="1403"/>
                    <a:pt x="9929" y="1115"/>
                    <a:pt x="9353" y="923"/>
                  </a:cubicBezTo>
                  <a:cubicBezTo>
                    <a:pt x="8873" y="769"/>
                    <a:pt x="8354" y="711"/>
                    <a:pt x="7759" y="711"/>
                  </a:cubicBezTo>
                  <a:lnTo>
                    <a:pt x="7740" y="711"/>
                  </a:lnTo>
                  <a:lnTo>
                    <a:pt x="7720" y="673"/>
                  </a:lnTo>
                  <a:cubicBezTo>
                    <a:pt x="7375" y="385"/>
                    <a:pt x="6991" y="174"/>
                    <a:pt x="6568" y="78"/>
                  </a:cubicBezTo>
                  <a:cubicBezTo>
                    <a:pt x="6376" y="39"/>
                    <a:pt x="6184" y="1"/>
                    <a:pt x="5992"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 name="Google Shape;753;p33"/>
            <p:cNvSpPr/>
            <p:nvPr/>
          </p:nvSpPr>
          <p:spPr>
            <a:xfrm>
              <a:off x="7760310" y="4536596"/>
              <a:ext cx="784455" cy="788130"/>
            </a:xfrm>
            <a:custGeom>
              <a:avLst/>
              <a:gdLst/>
              <a:ahLst/>
              <a:cxnLst/>
              <a:rect l="l" t="t" r="r" b="b"/>
              <a:pathLst>
                <a:path w="8374" h="8413" extrusionOk="0">
                  <a:moveTo>
                    <a:pt x="4475" y="1"/>
                  </a:moveTo>
                  <a:cubicBezTo>
                    <a:pt x="3956" y="1"/>
                    <a:pt x="3476" y="59"/>
                    <a:pt x="2919" y="97"/>
                  </a:cubicBezTo>
                  <a:cubicBezTo>
                    <a:pt x="2900" y="78"/>
                    <a:pt x="2881" y="78"/>
                    <a:pt x="2843" y="78"/>
                  </a:cubicBezTo>
                  <a:cubicBezTo>
                    <a:pt x="2804" y="78"/>
                    <a:pt x="2747" y="97"/>
                    <a:pt x="2727" y="97"/>
                  </a:cubicBezTo>
                  <a:cubicBezTo>
                    <a:pt x="2689" y="116"/>
                    <a:pt x="2689" y="174"/>
                    <a:pt x="2651" y="212"/>
                  </a:cubicBezTo>
                  <a:cubicBezTo>
                    <a:pt x="2612" y="347"/>
                    <a:pt x="2555" y="481"/>
                    <a:pt x="2497" y="635"/>
                  </a:cubicBezTo>
                  <a:cubicBezTo>
                    <a:pt x="2439" y="731"/>
                    <a:pt x="2363" y="827"/>
                    <a:pt x="2305" y="923"/>
                  </a:cubicBezTo>
                  <a:cubicBezTo>
                    <a:pt x="2209" y="1057"/>
                    <a:pt x="2113" y="1211"/>
                    <a:pt x="2036" y="1345"/>
                  </a:cubicBezTo>
                  <a:cubicBezTo>
                    <a:pt x="1882" y="1614"/>
                    <a:pt x="1767" y="1883"/>
                    <a:pt x="1652" y="2133"/>
                  </a:cubicBezTo>
                  <a:lnTo>
                    <a:pt x="1537" y="2382"/>
                  </a:lnTo>
                  <a:cubicBezTo>
                    <a:pt x="1306" y="2862"/>
                    <a:pt x="1095" y="3342"/>
                    <a:pt x="826" y="3803"/>
                  </a:cubicBezTo>
                  <a:cubicBezTo>
                    <a:pt x="615" y="4187"/>
                    <a:pt x="385" y="4495"/>
                    <a:pt x="135" y="4783"/>
                  </a:cubicBezTo>
                  <a:cubicBezTo>
                    <a:pt x="20" y="4821"/>
                    <a:pt x="1" y="4917"/>
                    <a:pt x="20" y="5013"/>
                  </a:cubicBezTo>
                  <a:cubicBezTo>
                    <a:pt x="212" y="5570"/>
                    <a:pt x="500" y="6108"/>
                    <a:pt x="884" y="6607"/>
                  </a:cubicBezTo>
                  <a:cubicBezTo>
                    <a:pt x="1268" y="7106"/>
                    <a:pt x="1748" y="7548"/>
                    <a:pt x="2247" y="7855"/>
                  </a:cubicBezTo>
                  <a:cubicBezTo>
                    <a:pt x="2804" y="8182"/>
                    <a:pt x="3380" y="8374"/>
                    <a:pt x="3956" y="8412"/>
                  </a:cubicBezTo>
                  <a:lnTo>
                    <a:pt x="4091" y="8412"/>
                  </a:lnTo>
                  <a:cubicBezTo>
                    <a:pt x="4341" y="8412"/>
                    <a:pt x="4571" y="8374"/>
                    <a:pt x="4801" y="8316"/>
                  </a:cubicBezTo>
                  <a:cubicBezTo>
                    <a:pt x="4936" y="8258"/>
                    <a:pt x="5051" y="8239"/>
                    <a:pt x="5185" y="8182"/>
                  </a:cubicBezTo>
                  <a:cubicBezTo>
                    <a:pt x="5320" y="8143"/>
                    <a:pt x="5474" y="8047"/>
                    <a:pt x="5570" y="7990"/>
                  </a:cubicBezTo>
                  <a:cubicBezTo>
                    <a:pt x="5992" y="7759"/>
                    <a:pt x="6376" y="7394"/>
                    <a:pt x="6760" y="6895"/>
                  </a:cubicBezTo>
                  <a:cubicBezTo>
                    <a:pt x="6914" y="6703"/>
                    <a:pt x="7029" y="6511"/>
                    <a:pt x="7144" y="6319"/>
                  </a:cubicBezTo>
                  <a:cubicBezTo>
                    <a:pt x="7298" y="6338"/>
                    <a:pt x="7413" y="6357"/>
                    <a:pt x="7528" y="6357"/>
                  </a:cubicBezTo>
                  <a:cubicBezTo>
                    <a:pt x="7682" y="6357"/>
                    <a:pt x="7778" y="6338"/>
                    <a:pt x="7893" y="6319"/>
                  </a:cubicBezTo>
                  <a:cubicBezTo>
                    <a:pt x="8085" y="6261"/>
                    <a:pt x="8220" y="6127"/>
                    <a:pt x="8296" y="5935"/>
                  </a:cubicBezTo>
                  <a:cubicBezTo>
                    <a:pt x="8373" y="5762"/>
                    <a:pt x="8373" y="5570"/>
                    <a:pt x="8277" y="5359"/>
                  </a:cubicBezTo>
                  <a:cubicBezTo>
                    <a:pt x="8220" y="5244"/>
                    <a:pt x="8181" y="5147"/>
                    <a:pt x="8104" y="5051"/>
                  </a:cubicBezTo>
                  <a:cubicBezTo>
                    <a:pt x="8066" y="4955"/>
                    <a:pt x="7989" y="4879"/>
                    <a:pt x="7874" y="4783"/>
                  </a:cubicBezTo>
                  <a:cubicBezTo>
                    <a:pt x="7893" y="4763"/>
                    <a:pt x="7893" y="4706"/>
                    <a:pt x="7912" y="4687"/>
                  </a:cubicBezTo>
                  <a:cubicBezTo>
                    <a:pt x="8008" y="4399"/>
                    <a:pt x="8085" y="4110"/>
                    <a:pt x="8124" y="3803"/>
                  </a:cubicBezTo>
                  <a:cubicBezTo>
                    <a:pt x="8220" y="3189"/>
                    <a:pt x="8162" y="2593"/>
                    <a:pt x="7970" y="2075"/>
                  </a:cubicBezTo>
                  <a:cubicBezTo>
                    <a:pt x="7893" y="1844"/>
                    <a:pt x="7778" y="1652"/>
                    <a:pt x="7624" y="1441"/>
                  </a:cubicBezTo>
                  <a:cubicBezTo>
                    <a:pt x="7509" y="1249"/>
                    <a:pt x="7336" y="1076"/>
                    <a:pt x="7106" y="884"/>
                  </a:cubicBezTo>
                  <a:cubicBezTo>
                    <a:pt x="6722" y="558"/>
                    <a:pt x="6242" y="289"/>
                    <a:pt x="5762" y="155"/>
                  </a:cubicBezTo>
                  <a:cubicBezTo>
                    <a:pt x="5474" y="78"/>
                    <a:pt x="5013" y="1"/>
                    <a:pt x="4475" y="1"/>
                  </a:cubicBezTo>
                  <a:close/>
                </a:path>
              </a:pathLst>
            </a:custGeom>
            <a:solidFill>
              <a:srgbClr val="FEB83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 name="Google Shape;754;p33"/>
            <p:cNvSpPr/>
            <p:nvPr/>
          </p:nvSpPr>
          <p:spPr>
            <a:xfrm>
              <a:off x="7756751" y="4727331"/>
              <a:ext cx="788015" cy="600957"/>
            </a:xfrm>
            <a:custGeom>
              <a:avLst/>
              <a:gdLst/>
              <a:ahLst/>
              <a:cxnLst/>
              <a:rect l="l" t="t" r="r" b="b"/>
              <a:pathLst>
                <a:path w="8412" h="6415" extrusionOk="0">
                  <a:moveTo>
                    <a:pt x="8066" y="1"/>
                  </a:moveTo>
                  <a:lnTo>
                    <a:pt x="7989" y="58"/>
                  </a:lnTo>
                  <a:cubicBezTo>
                    <a:pt x="8028" y="156"/>
                    <a:pt x="8063" y="256"/>
                    <a:pt x="8092" y="360"/>
                  </a:cubicBezTo>
                  <a:lnTo>
                    <a:pt x="8092" y="360"/>
                  </a:lnTo>
                  <a:cubicBezTo>
                    <a:pt x="8087" y="240"/>
                    <a:pt x="8078" y="120"/>
                    <a:pt x="8066" y="1"/>
                  </a:cubicBezTo>
                  <a:close/>
                  <a:moveTo>
                    <a:pt x="8092" y="360"/>
                  </a:moveTo>
                  <a:cubicBezTo>
                    <a:pt x="8109" y="795"/>
                    <a:pt x="8071" y="1222"/>
                    <a:pt x="7950" y="1614"/>
                  </a:cubicBezTo>
                  <a:cubicBezTo>
                    <a:pt x="7835" y="2151"/>
                    <a:pt x="7624" y="2631"/>
                    <a:pt x="7336" y="3054"/>
                  </a:cubicBezTo>
                  <a:cubicBezTo>
                    <a:pt x="7163" y="3304"/>
                    <a:pt x="7009" y="3496"/>
                    <a:pt x="6817" y="3649"/>
                  </a:cubicBezTo>
                  <a:cubicBezTo>
                    <a:pt x="6625" y="3841"/>
                    <a:pt x="6414" y="4014"/>
                    <a:pt x="6203" y="4168"/>
                  </a:cubicBezTo>
                  <a:cubicBezTo>
                    <a:pt x="5723" y="4475"/>
                    <a:pt x="5185" y="4667"/>
                    <a:pt x="4667" y="4744"/>
                  </a:cubicBezTo>
                  <a:cubicBezTo>
                    <a:pt x="4494" y="4763"/>
                    <a:pt x="4321" y="4782"/>
                    <a:pt x="4129" y="4782"/>
                  </a:cubicBezTo>
                  <a:cubicBezTo>
                    <a:pt x="4033" y="4782"/>
                    <a:pt x="3937" y="4782"/>
                    <a:pt x="3841" y="4763"/>
                  </a:cubicBezTo>
                  <a:cubicBezTo>
                    <a:pt x="3553" y="4744"/>
                    <a:pt x="3284" y="4686"/>
                    <a:pt x="3034" y="4609"/>
                  </a:cubicBezTo>
                  <a:cubicBezTo>
                    <a:pt x="2765" y="4552"/>
                    <a:pt x="2497" y="4417"/>
                    <a:pt x="2285" y="4302"/>
                  </a:cubicBezTo>
                  <a:cubicBezTo>
                    <a:pt x="2036" y="4187"/>
                    <a:pt x="1805" y="4033"/>
                    <a:pt x="1594" y="3880"/>
                  </a:cubicBezTo>
                  <a:cubicBezTo>
                    <a:pt x="1114" y="3515"/>
                    <a:pt x="672" y="3054"/>
                    <a:pt x="346" y="2555"/>
                  </a:cubicBezTo>
                  <a:lnTo>
                    <a:pt x="307" y="2574"/>
                  </a:lnTo>
                  <a:cubicBezTo>
                    <a:pt x="269" y="2651"/>
                    <a:pt x="192" y="2727"/>
                    <a:pt x="154" y="2766"/>
                  </a:cubicBezTo>
                  <a:cubicBezTo>
                    <a:pt x="58" y="2823"/>
                    <a:pt x="0" y="2919"/>
                    <a:pt x="19" y="3035"/>
                  </a:cubicBezTo>
                  <a:cubicBezTo>
                    <a:pt x="211" y="3592"/>
                    <a:pt x="499" y="4129"/>
                    <a:pt x="883" y="4609"/>
                  </a:cubicBezTo>
                  <a:cubicBezTo>
                    <a:pt x="1268" y="5128"/>
                    <a:pt x="1748" y="5550"/>
                    <a:pt x="2266" y="5858"/>
                  </a:cubicBezTo>
                  <a:cubicBezTo>
                    <a:pt x="2804" y="6203"/>
                    <a:pt x="3380" y="6395"/>
                    <a:pt x="3956" y="6415"/>
                  </a:cubicBezTo>
                  <a:lnTo>
                    <a:pt x="4110" y="6415"/>
                  </a:lnTo>
                  <a:cubicBezTo>
                    <a:pt x="4340" y="6415"/>
                    <a:pt x="4590" y="6395"/>
                    <a:pt x="4801" y="6318"/>
                  </a:cubicBezTo>
                  <a:cubicBezTo>
                    <a:pt x="4955" y="6280"/>
                    <a:pt x="5070" y="6242"/>
                    <a:pt x="5185" y="6203"/>
                  </a:cubicBezTo>
                  <a:cubicBezTo>
                    <a:pt x="5339" y="6146"/>
                    <a:pt x="5473" y="6050"/>
                    <a:pt x="5569" y="6011"/>
                  </a:cubicBezTo>
                  <a:cubicBezTo>
                    <a:pt x="6011" y="5762"/>
                    <a:pt x="6395" y="5416"/>
                    <a:pt x="6798" y="4897"/>
                  </a:cubicBezTo>
                  <a:cubicBezTo>
                    <a:pt x="6933" y="4705"/>
                    <a:pt x="7067" y="4513"/>
                    <a:pt x="7182" y="4321"/>
                  </a:cubicBezTo>
                  <a:cubicBezTo>
                    <a:pt x="7297" y="4360"/>
                    <a:pt x="7413" y="4379"/>
                    <a:pt x="7566" y="4379"/>
                  </a:cubicBezTo>
                  <a:cubicBezTo>
                    <a:pt x="7682" y="4379"/>
                    <a:pt x="7816" y="4360"/>
                    <a:pt x="7931" y="4321"/>
                  </a:cubicBezTo>
                  <a:cubicBezTo>
                    <a:pt x="8123" y="4283"/>
                    <a:pt x="8258" y="4129"/>
                    <a:pt x="8334" y="3937"/>
                  </a:cubicBezTo>
                  <a:cubicBezTo>
                    <a:pt x="8411" y="3784"/>
                    <a:pt x="8411" y="3592"/>
                    <a:pt x="8315" y="3342"/>
                  </a:cubicBezTo>
                  <a:cubicBezTo>
                    <a:pt x="8296" y="3246"/>
                    <a:pt x="8238" y="3150"/>
                    <a:pt x="8142" y="3035"/>
                  </a:cubicBezTo>
                  <a:cubicBezTo>
                    <a:pt x="8085" y="2939"/>
                    <a:pt x="8027" y="2862"/>
                    <a:pt x="7893" y="2766"/>
                  </a:cubicBezTo>
                  <a:cubicBezTo>
                    <a:pt x="7931" y="2747"/>
                    <a:pt x="7931" y="2689"/>
                    <a:pt x="7950" y="2670"/>
                  </a:cubicBezTo>
                  <a:cubicBezTo>
                    <a:pt x="8046" y="2382"/>
                    <a:pt x="8123" y="2094"/>
                    <a:pt x="8162" y="1786"/>
                  </a:cubicBezTo>
                  <a:cubicBezTo>
                    <a:pt x="8240" y="1303"/>
                    <a:pt x="8216" y="807"/>
                    <a:pt x="8092" y="360"/>
                  </a:cubicBezTo>
                  <a:close/>
                </a:path>
              </a:pathLst>
            </a:custGeom>
            <a:solidFill>
              <a:srgbClr val="FDA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 name="Google Shape;755;p33"/>
            <p:cNvSpPr/>
            <p:nvPr/>
          </p:nvSpPr>
          <p:spPr>
            <a:xfrm>
              <a:off x="7517494" y="4473642"/>
              <a:ext cx="611714" cy="642364"/>
            </a:xfrm>
            <a:custGeom>
              <a:avLst/>
              <a:gdLst/>
              <a:ahLst/>
              <a:cxnLst/>
              <a:rect l="l" t="t" r="r" b="b"/>
              <a:pathLst>
                <a:path w="6530" h="6857" extrusionOk="0">
                  <a:moveTo>
                    <a:pt x="5243" y="1"/>
                  </a:moveTo>
                  <a:cubicBezTo>
                    <a:pt x="5147" y="1"/>
                    <a:pt x="5012" y="20"/>
                    <a:pt x="4839" y="58"/>
                  </a:cubicBezTo>
                  <a:cubicBezTo>
                    <a:pt x="4340" y="174"/>
                    <a:pt x="3860" y="481"/>
                    <a:pt x="3457" y="961"/>
                  </a:cubicBezTo>
                  <a:cubicBezTo>
                    <a:pt x="3265" y="1172"/>
                    <a:pt x="3092" y="1441"/>
                    <a:pt x="2881" y="1748"/>
                  </a:cubicBezTo>
                  <a:cubicBezTo>
                    <a:pt x="2823" y="1844"/>
                    <a:pt x="2746" y="1940"/>
                    <a:pt x="2708" y="2036"/>
                  </a:cubicBezTo>
                  <a:cubicBezTo>
                    <a:pt x="2362" y="1691"/>
                    <a:pt x="2074" y="1441"/>
                    <a:pt x="1786" y="1230"/>
                  </a:cubicBezTo>
                  <a:cubicBezTo>
                    <a:pt x="1632" y="1115"/>
                    <a:pt x="1479" y="1019"/>
                    <a:pt x="1306" y="942"/>
                  </a:cubicBezTo>
                  <a:cubicBezTo>
                    <a:pt x="1171" y="865"/>
                    <a:pt x="999" y="827"/>
                    <a:pt x="864" y="788"/>
                  </a:cubicBezTo>
                  <a:lnTo>
                    <a:pt x="787" y="788"/>
                  </a:lnTo>
                  <a:cubicBezTo>
                    <a:pt x="730" y="788"/>
                    <a:pt x="691" y="788"/>
                    <a:pt x="634" y="827"/>
                  </a:cubicBezTo>
                  <a:cubicBezTo>
                    <a:pt x="576" y="846"/>
                    <a:pt x="499" y="865"/>
                    <a:pt x="403" y="903"/>
                  </a:cubicBezTo>
                  <a:cubicBezTo>
                    <a:pt x="346" y="942"/>
                    <a:pt x="307" y="980"/>
                    <a:pt x="230" y="1057"/>
                  </a:cubicBezTo>
                  <a:cubicBezTo>
                    <a:pt x="192" y="1115"/>
                    <a:pt x="134" y="1211"/>
                    <a:pt x="115" y="1307"/>
                  </a:cubicBezTo>
                  <a:cubicBezTo>
                    <a:pt x="58" y="1422"/>
                    <a:pt x="38" y="1556"/>
                    <a:pt x="19" y="1748"/>
                  </a:cubicBezTo>
                  <a:cubicBezTo>
                    <a:pt x="0" y="1921"/>
                    <a:pt x="19" y="2056"/>
                    <a:pt x="38" y="2190"/>
                  </a:cubicBezTo>
                  <a:cubicBezTo>
                    <a:pt x="96" y="2324"/>
                    <a:pt x="134" y="2420"/>
                    <a:pt x="211" y="2516"/>
                  </a:cubicBezTo>
                  <a:cubicBezTo>
                    <a:pt x="288" y="2612"/>
                    <a:pt x="403" y="2670"/>
                    <a:pt x="519" y="2709"/>
                  </a:cubicBezTo>
                  <a:cubicBezTo>
                    <a:pt x="730" y="2785"/>
                    <a:pt x="960" y="2805"/>
                    <a:pt x="1152" y="2805"/>
                  </a:cubicBezTo>
                  <a:lnTo>
                    <a:pt x="1267" y="2805"/>
                  </a:lnTo>
                  <a:cubicBezTo>
                    <a:pt x="1402" y="2805"/>
                    <a:pt x="1556" y="2805"/>
                    <a:pt x="1671" y="2785"/>
                  </a:cubicBezTo>
                  <a:cubicBezTo>
                    <a:pt x="1786" y="2785"/>
                    <a:pt x="1920" y="2766"/>
                    <a:pt x="2036" y="2766"/>
                  </a:cubicBezTo>
                  <a:lnTo>
                    <a:pt x="2304" y="2766"/>
                  </a:lnTo>
                  <a:cubicBezTo>
                    <a:pt x="2266" y="2785"/>
                    <a:pt x="2247" y="2824"/>
                    <a:pt x="2247" y="2862"/>
                  </a:cubicBezTo>
                  <a:cubicBezTo>
                    <a:pt x="2055" y="3265"/>
                    <a:pt x="1920" y="3649"/>
                    <a:pt x="1786" y="4034"/>
                  </a:cubicBezTo>
                  <a:cubicBezTo>
                    <a:pt x="1671" y="4456"/>
                    <a:pt x="1594" y="4840"/>
                    <a:pt x="1594" y="5205"/>
                  </a:cubicBezTo>
                  <a:cubicBezTo>
                    <a:pt x="1594" y="5397"/>
                    <a:pt x="1632" y="5570"/>
                    <a:pt x="1671" y="5704"/>
                  </a:cubicBezTo>
                  <a:cubicBezTo>
                    <a:pt x="1728" y="5877"/>
                    <a:pt x="1786" y="6050"/>
                    <a:pt x="1882" y="6184"/>
                  </a:cubicBezTo>
                  <a:cubicBezTo>
                    <a:pt x="2055" y="6472"/>
                    <a:pt x="2362" y="6703"/>
                    <a:pt x="2746" y="6799"/>
                  </a:cubicBezTo>
                  <a:lnTo>
                    <a:pt x="3034" y="6856"/>
                  </a:lnTo>
                  <a:lnTo>
                    <a:pt x="3073" y="6856"/>
                  </a:lnTo>
                  <a:cubicBezTo>
                    <a:pt x="3265" y="6741"/>
                    <a:pt x="3457" y="6607"/>
                    <a:pt x="3649" y="6453"/>
                  </a:cubicBezTo>
                  <a:lnTo>
                    <a:pt x="3610" y="6453"/>
                  </a:lnTo>
                  <a:cubicBezTo>
                    <a:pt x="3860" y="6261"/>
                    <a:pt x="4090" y="6031"/>
                    <a:pt x="4321" y="5800"/>
                  </a:cubicBezTo>
                  <a:cubicBezTo>
                    <a:pt x="4532" y="5589"/>
                    <a:pt x="4724" y="5359"/>
                    <a:pt x="4916" y="5090"/>
                  </a:cubicBezTo>
                  <a:cubicBezTo>
                    <a:pt x="5127" y="4782"/>
                    <a:pt x="5339" y="4437"/>
                    <a:pt x="5531" y="4110"/>
                  </a:cubicBezTo>
                  <a:cubicBezTo>
                    <a:pt x="5703" y="3765"/>
                    <a:pt x="5876" y="3438"/>
                    <a:pt x="5992" y="3093"/>
                  </a:cubicBezTo>
                  <a:lnTo>
                    <a:pt x="5992" y="3112"/>
                  </a:lnTo>
                  <a:cubicBezTo>
                    <a:pt x="6107" y="2824"/>
                    <a:pt x="6203" y="2516"/>
                    <a:pt x="6280" y="2209"/>
                  </a:cubicBezTo>
                  <a:cubicBezTo>
                    <a:pt x="6376" y="1864"/>
                    <a:pt x="6452" y="1518"/>
                    <a:pt x="6491" y="1153"/>
                  </a:cubicBezTo>
                  <a:cubicBezTo>
                    <a:pt x="6529" y="961"/>
                    <a:pt x="6529" y="788"/>
                    <a:pt x="6529" y="596"/>
                  </a:cubicBezTo>
                  <a:lnTo>
                    <a:pt x="6529" y="500"/>
                  </a:lnTo>
                  <a:lnTo>
                    <a:pt x="6491" y="481"/>
                  </a:lnTo>
                  <a:cubicBezTo>
                    <a:pt x="6241" y="270"/>
                    <a:pt x="5953" y="116"/>
                    <a:pt x="5665" y="39"/>
                  </a:cubicBezTo>
                  <a:cubicBezTo>
                    <a:pt x="5531" y="20"/>
                    <a:pt x="5396" y="1"/>
                    <a:pt x="5243" y="1"/>
                  </a:cubicBezTo>
                  <a:close/>
                </a:path>
              </a:pathLst>
            </a:custGeom>
            <a:solidFill>
              <a:srgbClr val="7830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 name="Google Shape;756;p33"/>
            <p:cNvSpPr/>
            <p:nvPr/>
          </p:nvSpPr>
          <p:spPr>
            <a:xfrm>
              <a:off x="7715344" y="4862231"/>
              <a:ext cx="93677" cy="193918"/>
            </a:xfrm>
            <a:custGeom>
              <a:avLst/>
              <a:gdLst/>
              <a:ahLst/>
              <a:cxnLst/>
              <a:rect l="l" t="t" r="r" b="b"/>
              <a:pathLst>
                <a:path w="1000" h="2070" extrusionOk="0">
                  <a:moveTo>
                    <a:pt x="39" y="1"/>
                  </a:moveTo>
                  <a:cubicBezTo>
                    <a:pt x="20" y="1"/>
                    <a:pt x="0" y="39"/>
                    <a:pt x="0" y="78"/>
                  </a:cubicBezTo>
                  <a:cubicBezTo>
                    <a:pt x="0" y="270"/>
                    <a:pt x="20" y="442"/>
                    <a:pt x="39" y="615"/>
                  </a:cubicBezTo>
                  <a:lnTo>
                    <a:pt x="116" y="903"/>
                  </a:lnTo>
                  <a:cubicBezTo>
                    <a:pt x="135" y="999"/>
                    <a:pt x="173" y="1095"/>
                    <a:pt x="212" y="1153"/>
                  </a:cubicBezTo>
                  <a:cubicBezTo>
                    <a:pt x="346" y="1499"/>
                    <a:pt x="577" y="1806"/>
                    <a:pt x="865" y="2056"/>
                  </a:cubicBezTo>
                  <a:cubicBezTo>
                    <a:pt x="874" y="2065"/>
                    <a:pt x="889" y="2070"/>
                    <a:pt x="908" y="2070"/>
                  </a:cubicBezTo>
                  <a:cubicBezTo>
                    <a:pt x="927" y="2070"/>
                    <a:pt x="951" y="2065"/>
                    <a:pt x="980" y="2056"/>
                  </a:cubicBezTo>
                  <a:cubicBezTo>
                    <a:pt x="999" y="2017"/>
                    <a:pt x="999" y="1979"/>
                    <a:pt x="980" y="1921"/>
                  </a:cubicBezTo>
                  <a:cubicBezTo>
                    <a:pt x="884" y="1864"/>
                    <a:pt x="788" y="1787"/>
                    <a:pt x="711" y="1691"/>
                  </a:cubicBezTo>
                  <a:lnTo>
                    <a:pt x="711" y="1710"/>
                  </a:lnTo>
                  <a:cubicBezTo>
                    <a:pt x="634" y="1633"/>
                    <a:pt x="596" y="1575"/>
                    <a:pt x="538" y="1499"/>
                  </a:cubicBezTo>
                  <a:cubicBezTo>
                    <a:pt x="500" y="1403"/>
                    <a:pt x="423" y="1326"/>
                    <a:pt x="365" y="1230"/>
                  </a:cubicBezTo>
                  <a:cubicBezTo>
                    <a:pt x="269" y="1019"/>
                    <a:pt x="212" y="827"/>
                    <a:pt x="154" y="577"/>
                  </a:cubicBezTo>
                  <a:lnTo>
                    <a:pt x="154" y="615"/>
                  </a:lnTo>
                  <a:cubicBezTo>
                    <a:pt x="135" y="442"/>
                    <a:pt x="116" y="270"/>
                    <a:pt x="116" y="78"/>
                  </a:cubicBezTo>
                  <a:cubicBezTo>
                    <a:pt x="116" y="39"/>
                    <a:pt x="58" y="1"/>
                    <a:pt x="39"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 name="Google Shape;757;p33"/>
            <p:cNvSpPr/>
            <p:nvPr/>
          </p:nvSpPr>
          <p:spPr>
            <a:xfrm>
              <a:off x="7774737" y="4754311"/>
              <a:ext cx="131336" cy="221366"/>
            </a:xfrm>
            <a:custGeom>
              <a:avLst/>
              <a:gdLst/>
              <a:ahLst/>
              <a:cxnLst/>
              <a:rect l="l" t="t" r="r" b="b"/>
              <a:pathLst>
                <a:path w="1402" h="2363" extrusionOk="0">
                  <a:moveTo>
                    <a:pt x="58" y="1"/>
                  </a:moveTo>
                  <a:cubicBezTo>
                    <a:pt x="39" y="1"/>
                    <a:pt x="0" y="39"/>
                    <a:pt x="0" y="77"/>
                  </a:cubicBezTo>
                  <a:cubicBezTo>
                    <a:pt x="39" y="289"/>
                    <a:pt x="77" y="500"/>
                    <a:pt x="154" y="711"/>
                  </a:cubicBezTo>
                  <a:cubicBezTo>
                    <a:pt x="231" y="922"/>
                    <a:pt x="327" y="1134"/>
                    <a:pt x="423" y="1326"/>
                  </a:cubicBezTo>
                  <a:cubicBezTo>
                    <a:pt x="538" y="1537"/>
                    <a:pt x="653" y="1729"/>
                    <a:pt x="807" y="1902"/>
                  </a:cubicBezTo>
                  <a:cubicBezTo>
                    <a:pt x="941" y="2075"/>
                    <a:pt x="1095" y="2209"/>
                    <a:pt x="1287" y="2324"/>
                  </a:cubicBezTo>
                  <a:cubicBezTo>
                    <a:pt x="1306" y="2324"/>
                    <a:pt x="1306" y="2363"/>
                    <a:pt x="1325" y="2363"/>
                  </a:cubicBezTo>
                  <a:cubicBezTo>
                    <a:pt x="1344" y="2363"/>
                    <a:pt x="1344" y="2363"/>
                    <a:pt x="1383" y="2324"/>
                  </a:cubicBezTo>
                  <a:cubicBezTo>
                    <a:pt x="1402" y="2305"/>
                    <a:pt x="1402" y="2267"/>
                    <a:pt x="1383" y="2228"/>
                  </a:cubicBezTo>
                  <a:cubicBezTo>
                    <a:pt x="1229" y="2151"/>
                    <a:pt x="1095" y="2017"/>
                    <a:pt x="960" y="1883"/>
                  </a:cubicBezTo>
                  <a:cubicBezTo>
                    <a:pt x="864" y="1748"/>
                    <a:pt x="768" y="1671"/>
                    <a:pt x="711" y="1537"/>
                  </a:cubicBezTo>
                  <a:cubicBezTo>
                    <a:pt x="615" y="1402"/>
                    <a:pt x="538" y="1268"/>
                    <a:pt x="461" y="1134"/>
                  </a:cubicBezTo>
                  <a:lnTo>
                    <a:pt x="461" y="1153"/>
                  </a:lnTo>
                  <a:cubicBezTo>
                    <a:pt x="384" y="1018"/>
                    <a:pt x="327" y="865"/>
                    <a:pt x="269" y="730"/>
                  </a:cubicBezTo>
                  <a:cubicBezTo>
                    <a:pt x="231" y="577"/>
                    <a:pt x="173" y="442"/>
                    <a:pt x="154" y="289"/>
                  </a:cubicBezTo>
                  <a:lnTo>
                    <a:pt x="154" y="327"/>
                  </a:lnTo>
                  <a:cubicBezTo>
                    <a:pt x="135" y="250"/>
                    <a:pt x="135" y="173"/>
                    <a:pt x="135" y="135"/>
                  </a:cubicBezTo>
                  <a:cubicBezTo>
                    <a:pt x="135" y="39"/>
                    <a:pt x="96" y="1"/>
                    <a:pt x="58"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 name="Google Shape;758;p33"/>
            <p:cNvSpPr/>
            <p:nvPr/>
          </p:nvSpPr>
          <p:spPr>
            <a:xfrm>
              <a:off x="7853896" y="4624750"/>
              <a:ext cx="120563" cy="226331"/>
            </a:xfrm>
            <a:custGeom>
              <a:avLst/>
              <a:gdLst/>
              <a:ahLst/>
              <a:cxnLst/>
              <a:rect l="l" t="t" r="r" b="b"/>
              <a:pathLst>
                <a:path w="1287" h="2416" extrusionOk="0">
                  <a:moveTo>
                    <a:pt x="77" y="1"/>
                  </a:moveTo>
                  <a:cubicBezTo>
                    <a:pt x="58" y="1"/>
                    <a:pt x="58" y="1"/>
                    <a:pt x="19" y="20"/>
                  </a:cubicBezTo>
                  <a:cubicBezTo>
                    <a:pt x="19" y="20"/>
                    <a:pt x="0" y="39"/>
                    <a:pt x="0" y="78"/>
                  </a:cubicBezTo>
                  <a:lnTo>
                    <a:pt x="135" y="711"/>
                  </a:lnTo>
                  <a:cubicBezTo>
                    <a:pt x="211" y="942"/>
                    <a:pt x="288" y="1153"/>
                    <a:pt x="384" y="1364"/>
                  </a:cubicBezTo>
                  <a:cubicBezTo>
                    <a:pt x="576" y="1768"/>
                    <a:pt x="845" y="2132"/>
                    <a:pt x="1172" y="2401"/>
                  </a:cubicBezTo>
                  <a:cubicBezTo>
                    <a:pt x="1181" y="2411"/>
                    <a:pt x="1200" y="2416"/>
                    <a:pt x="1220" y="2416"/>
                  </a:cubicBezTo>
                  <a:cubicBezTo>
                    <a:pt x="1239" y="2416"/>
                    <a:pt x="1258" y="2411"/>
                    <a:pt x="1268" y="2401"/>
                  </a:cubicBezTo>
                  <a:cubicBezTo>
                    <a:pt x="1287" y="2382"/>
                    <a:pt x="1287" y="2325"/>
                    <a:pt x="1268" y="2305"/>
                  </a:cubicBezTo>
                  <a:cubicBezTo>
                    <a:pt x="1172" y="2209"/>
                    <a:pt x="1056" y="2113"/>
                    <a:pt x="979" y="2017"/>
                  </a:cubicBezTo>
                  <a:cubicBezTo>
                    <a:pt x="883" y="1902"/>
                    <a:pt x="787" y="1806"/>
                    <a:pt x="711" y="1672"/>
                  </a:cubicBezTo>
                  <a:cubicBezTo>
                    <a:pt x="615" y="1556"/>
                    <a:pt x="557" y="1422"/>
                    <a:pt x="499" y="1288"/>
                  </a:cubicBezTo>
                  <a:lnTo>
                    <a:pt x="499" y="1326"/>
                  </a:lnTo>
                  <a:cubicBezTo>
                    <a:pt x="307" y="942"/>
                    <a:pt x="192" y="558"/>
                    <a:pt x="115" y="135"/>
                  </a:cubicBezTo>
                  <a:lnTo>
                    <a:pt x="115" y="116"/>
                  </a:lnTo>
                  <a:cubicBezTo>
                    <a:pt x="115" y="97"/>
                    <a:pt x="115" y="97"/>
                    <a:pt x="96" y="78"/>
                  </a:cubicBezTo>
                  <a:cubicBezTo>
                    <a:pt x="96" y="1"/>
                    <a:pt x="77" y="1"/>
                    <a:pt x="77"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9" name="Google Shape;759;p33"/>
            <p:cNvSpPr/>
            <p:nvPr/>
          </p:nvSpPr>
          <p:spPr>
            <a:xfrm>
              <a:off x="7951041" y="4515049"/>
              <a:ext cx="100797" cy="175931"/>
            </a:xfrm>
            <a:custGeom>
              <a:avLst/>
              <a:gdLst/>
              <a:ahLst/>
              <a:cxnLst/>
              <a:rect l="l" t="t" r="r" b="b"/>
              <a:pathLst>
                <a:path w="1076" h="1878" extrusionOk="0">
                  <a:moveTo>
                    <a:pt x="77" y="0"/>
                  </a:moveTo>
                  <a:cubicBezTo>
                    <a:pt x="39" y="0"/>
                    <a:pt x="0" y="20"/>
                    <a:pt x="19" y="58"/>
                  </a:cubicBezTo>
                  <a:cubicBezTo>
                    <a:pt x="39" y="231"/>
                    <a:pt x="96" y="404"/>
                    <a:pt x="135" y="538"/>
                  </a:cubicBezTo>
                  <a:cubicBezTo>
                    <a:pt x="192" y="711"/>
                    <a:pt x="269" y="884"/>
                    <a:pt x="365" y="1057"/>
                  </a:cubicBezTo>
                  <a:cubicBezTo>
                    <a:pt x="499" y="1364"/>
                    <a:pt x="691" y="1633"/>
                    <a:pt x="960" y="1863"/>
                  </a:cubicBezTo>
                  <a:cubicBezTo>
                    <a:pt x="970" y="1873"/>
                    <a:pt x="984" y="1878"/>
                    <a:pt x="1001" y="1878"/>
                  </a:cubicBezTo>
                  <a:cubicBezTo>
                    <a:pt x="1018" y="1878"/>
                    <a:pt x="1037" y="1873"/>
                    <a:pt x="1056" y="1863"/>
                  </a:cubicBezTo>
                  <a:cubicBezTo>
                    <a:pt x="1075" y="1844"/>
                    <a:pt x="1075" y="1786"/>
                    <a:pt x="1056" y="1767"/>
                  </a:cubicBezTo>
                  <a:cubicBezTo>
                    <a:pt x="999" y="1729"/>
                    <a:pt x="960" y="1671"/>
                    <a:pt x="903" y="1594"/>
                  </a:cubicBezTo>
                  <a:lnTo>
                    <a:pt x="903" y="1633"/>
                  </a:lnTo>
                  <a:cubicBezTo>
                    <a:pt x="845" y="1537"/>
                    <a:pt x="730" y="1441"/>
                    <a:pt x="672" y="1345"/>
                  </a:cubicBezTo>
                  <a:lnTo>
                    <a:pt x="461" y="980"/>
                  </a:lnTo>
                  <a:lnTo>
                    <a:pt x="461" y="999"/>
                  </a:lnTo>
                  <a:cubicBezTo>
                    <a:pt x="384" y="884"/>
                    <a:pt x="327" y="730"/>
                    <a:pt x="288" y="615"/>
                  </a:cubicBezTo>
                  <a:cubicBezTo>
                    <a:pt x="231" y="500"/>
                    <a:pt x="211" y="346"/>
                    <a:pt x="154" y="231"/>
                  </a:cubicBezTo>
                  <a:cubicBezTo>
                    <a:pt x="154" y="173"/>
                    <a:pt x="135" y="135"/>
                    <a:pt x="135" y="116"/>
                  </a:cubicBezTo>
                  <a:cubicBezTo>
                    <a:pt x="135" y="77"/>
                    <a:pt x="135" y="77"/>
                    <a:pt x="115" y="58"/>
                  </a:cubicBezTo>
                  <a:cubicBezTo>
                    <a:pt x="115" y="0"/>
                    <a:pt x="96" y="0"/>
                    <a:pt x="7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0" name="Google Shape;760;p33"/>
            <p:cNvSpPr/>
            <p:nvPr/>
          </p:nvSpPr>
          <p:spPr>
            <a:xfrm>
              <a:off x="8039193" y="4511489"/>
              <a:ext cx="48619" cy="79253"/>
            </a:xfrm>
            <a:custGeom>
              <a:avLst/>
              <a:gdLst/>
              <a:ahLst/>
              <a:cxnLst/>
              <a:rect l="l" t="t" r="r" b="b"/>
              <a:pathLst>
                <a:path w="519" h="846" extrusionOk="0">
                  <a:moveTo>
                    <a:pt x="38" y="0"/>
                  </a:moveTo>
                  <a:cubicBezTo>
                    <a:pt x="19" y="0"/>
                    <a:pt x="0" y="58"/>
                    <a:pt x="0" y="77"/>
                  </a:cubicBezTo>
                  <a:cubicBezTo>
                    <a:pt x="38" y="192"/>
                    <a:pt x="115" y="327"/>
                    <a:pt x="154" y="442"/>
                  </a:cubicBezTo>
                  <a:cubicBezTo>
                    <a:pt x="231" y="576"/>
                    <a:pt x="327" y="711"/>
                    <a:pt x="423" y="826"/>
                  </a:cubicBezTo>
                  <a:cubicBezTo>
                    <a:pt x="442" y="845"/>
                    <a:pt x="480" y="845"/>
                    <a:pt x="499" y="845"/>
                  </a:cubicBezTo>
                  <a:cubicBezTo>
                    <a:pt x="519" y="826"/>
                    <a:pt x="519" y="807"/>
                    <a:pt x="519" y="768"/>
                  </a:cubicBezTo>
                  <a:cubicBezTo>
                    <a:pt x="480" y="711"/>
                    <a:pt x="403" y="615"/>
                    <a:pt x="346" y="538"/>
                  </a:cubicBezTo>
                  <a:cubicBezTo>
                    <a:pt x="288" y="442"/>
                    <a:pt x="231" y="346"/>
                    <a:pt x="173" y="250"/>
                  </a:cubicBezTo>
                  <a:lnTo>
                    <a:pt x="173" y="269"/>
                  </a:lnTo>
                  <a:cubicBezTo>
                    <a:pt x="154" y="192"/>
                    <a:pt x="115" y="154"/>
                    <a:pt x="77" y="77"/>
                  </a:cubicBezTo>
                  <a:cubicBezTo>
                    <a:pt x="115" y="38"/>
                    <a:pt x="96" y="0"/>
                    <a:pt x="38"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1" name="Google Shape;761;p33"/>
            <p:cNvSpPr/>
            <p:nvPr/>
          </p:nvSpPr>
          <p:spPr>
            <a:xfrm>
              <a:off x="7724338" y="4907198"/>
              <a:ext cx="203374" cy="117100"/>
            </a:xfrm>
            <a:custGeom>
              <a:avLst/>
              <a:gdLst/>
              <a:ahLst/>
              <a:cxnLst/>
              <a:rect l="l" t="t" r="r" b="b"/>
              <a:pathLst>
                <a:path w="2171" h="1250" extrusionOk="0">
                  <a:moveTo>
                    <a:pt x="2094" y="1"/>
                  </a:moveTo>
                  <a:cubicBezTo>
                    <a:pt x="2074" y="1"/>
                    <a:pt x="2074" y="1"/>
                    <a:pt x="2074" y="39"/>
                  </a:cubicBezTo>
                  <a:cubicBezTo>
                    <a:pt x="1978" y="154"/>
                    <a:pt x="1863" y="251"/>
                    <a:pt x="1748" y="366"/>
                  </a:cubicBezTo>
                  <a:cubicBezTo>
                    <a:pt x="1633" y="462"/>
                    <a:pt x="1479" y="558"/>
                    <a:pt x="1345" y="635"/>
                  </a:cubicBezTo>
                  <a:cubicBezTo>
                    <a:pt x="1191" y="731"/>
                    <a:pt x="1018" y="807"/>
                    <a:pt x="865" y="865"/>
                  </a:cubicBezTo>
                  <a:cubicBezTo>
                    <a:pt x="596" y="999"/>
                    <a:pt x="327" y="1057"/>
                    <a:pt x="39" y="1134"/>
                  </a:cubicBezTo>
                  <a:cubicBezTo>
                    <a:pt x="20" y="1134"/>
                    <a:pt x="0" y="1191"/>
                    <a:pt x="0" y="1211"/>
                  </a:cubicBezTo>
                  <a:cubicBezTo>
                    <a:pt x="0" y="1230"/>
                    <a:pt x="39" y="1249"/>
                    <a:pt x="58" y="1249"/>
                  </a:cubicBezTo>
                  <a:cubicBezTo>
                    <a:pt x="442" y="1153"/>
                    <a:pt x="807" y="1038"/>
                    <a:pt x="1172" y="846"/>
                  </a:cubicBezTo>
                  <a:cubicBezTo>
                    <a:pt x="1518" y="654"/>
                    <a:pt x="1863" y="423"/>
                    <a:pt x="2151" y="135"/>
                  </a:cubicBezTo>
                  <a:cubicBezTo>
                    <a:pt x="2170" y="97"/>
                    <a:pt x="2170" y="58"/>
                    <a:pt x="2151" y="39"/>
                  </a:cubicBezTo>
                  <a:cubicBezTo>
                    <a:pt x="2151" y="39"/>
                    <a:pt x="2132" y="1"/>
                    <a:pt x="2094"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2" name="Google Shape;762;p33"/>
            <p:cNvSpPr/>
            <p:nvPr/>
          </p:nvSpPr>
          <p:spPr>
            <a:xfrm>
              <a:off x="7754877" y="4737636"/>
              <a:ext cx="251992" cy="160661"/>
            </a:xfrm>
            <a:custGeom>
              <a:avLst/>
              <a:gdLst/>
              <a:ahLst/>
              <a:cxnLst/>
              <a:rect l="l" t="t" r="r" b="b"/>
              <a:pathLst>
                <a:path w="2690" h="1715" extrusionOk="0">
                  <a:moveTo>
                    <a:pt x="2601" y="0"/>
                  </a:moveTo>
                  <a:cubicBezTo>
                    <a:pt x="2586" y="0"/>
                    <a:pt x="2574" y="25"/>
                    <a:pt x="2574" y="25"/>
                  </a:cubicBezTo>
                  <a:cubicBezTo>
                    <a:pt x="2478" y="140"/>
                    <a:pt x="2382" y="236"/>
                    <a:pt x="2286" y="332"/>
                  </a:cubicBezTo>
                  <a:cubicBezTo>
                    <a:pt x="2152" y="447"/>
                    <a:pt x="2075" y="543"/>
                    <a:pt x="1940" y="639"/>
                  </a:cubicBezTo>
                  <a:cubicBezTo>
                    <a:pt x="1556" y="947"/>
                    <a:pt x="1134" y="1196"/>
                    <a:pt x="673" y="1388"/>
                  </a:cubicBezTo>
                  <a:cubicBezTo>
                    <a:pt x="462" y="1484"/>
                    <a:pt x="270" y="1561"/>
                    <a:pt x="59" y="1600"/>
                  </a:cubicBezTo>
                  <a:cubicBezTo>
                    <a:pt x="20" y="1600"/>
                    <a:pt x="1" y="1657"/>
                    <a:pt x="1" y="1676"/>
                  </a:cubicBezTo>
                  <a:cubicBezTo>
                    <a:pt x="1" y="1696"/>
                    <a:pt x="59" y="1715"/>
                    <a:pt x="78" y="1715"/>
                  </a:cubicBezTo>
                  <a:cubicBezTo>
                    <a:pt x="558" y="1580"/>
                    <a:pt x="1038" y="1388"/>
                    <a:pt x="1460" y="1120"/>
                  </a:cubicBezTo>
                  <a:cubicBezTo>
                    <a:pt x="1672" y="1004"/>
                    <a:pt x="1902" y="831"/>
                    <a:pt x="2113" y="697"/>
                  </a:cubicBezTo>
                  <a:cubicBezTo>
                    <a:pt x="2325" y="524"/>
                    <a:pt x="2517" y="332"/>
                    <a:pt x="2670" y="140"/>
                  </a:cubicBezTo>
                  <a:cubicBezTo>
                    <a:pt x="2689" y="121"/>
                    <a:pt x="2689" y="121"/>
                    <a:pt x="2689" y="83"/>
                  </a:cubicBezTo>
                  <a:cubicBezTo>
                    <a:pt x="2689" y="63"/>
                    <a:pt x="2689" y="44"/>
                    <a:pt x="2670" y="44"/>
                  </a:cubicBezTo>
                  <a:cubicBezTo>
                    <a:pt x="2632" y="6"/>
                    <a:pt x="2632" y="6"/>
                    <a:pt x="2613" y="6"/>
                  </a:cubicBezTo>
                  <a:cubicBezTo>
                    <a:pt x="2609" y="2"/>
                    <a:pt x="2605" y="0"/>
                    <a:pt x="2601"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3" name="Google Shape;763;p33"/>
            <p:cNvSpPr/>
            <p:nvPr/>
          </p:nvSpPr>
          <p:spPr>
            <a:xfrm>
              <a:off x="7844903" y="4526853"/>
              <a:ext cx="257332" cy="186142"/>
            </a:xfrm>
            <a:custGeom>
              <a:avLst/>
              <a:gdLst/>
              <a:ahLst/>
              <a:cxnLst/>
              <a:rect l="l" t="t" r="r" b="b"/>
              <a:pathLst>
                <a:path w="2747" h="1987" extrusionOk="0">
                  <a:moveTo>
                    <a:pt x="2607" y="0"/>
                  </a:moveTo>
                  <a:cubicBezTo>
                    <a:pt x="2601" y="0"/>
                    <a:pt x="2593" y="9"/>
                    <a:pt x="2593" y="9"/>
                  </a:cubicBezTo>
                  <a:cubicBezTo>
                    <a:pt x="2573" y="9"/>
                    <a:pt x="2554" y="28"/>
                    <a:pt x="2516" y="67"/>
                  </a:cubicBezTo>
                  <a:cubicBezTo>
                    <a:pt x="2480" y="102"/>
                    <a:pt x="2461" y="172"/>
                    <a:pt x="2412" y="212"/>
                  </a:cubicBezTo>
                  <a:lnTo>
                    <a:pt x="2412" y="212"/>
                  </a:lnTo>
                  <a:cubicBezTo>
                    <a:pt x="2414" y="208"/>
                    <a:pt x="2417" y="205"/>
                    <a:pt x="2420" y="201"/>
                  </a:cubicBezTo>
                  <a:cubicBezTo>
                    <a:pt x="2401" y="201"/>
                    <a:pt x="2401" y="220"/>
                    <a:pt x="2401" y="220"/>
                  </a:cubicBezTo>
                  <a:cubicBezTo>
                    <a:pt x="2404" y="218"/>
                    <a:pt x="2408" y="215"/>
                    <a:pt x="2412" y="212"/>
                  </a:cubicBezTo>
                  <a:lnTo>
                    <a:pt x="2412" y="212"/>
                  </a:lnTo>
                  <a:cubicBezTo>
                    <a:pt x="2202" y="495"/>
                    <a:pt x="1936" y="741"/>
                    <a:pt x="1652" y="950"/>
                  </a:cubicBezTo>
                  <a:lnTo>
                    <a:pt x="1690" y="931"/>
                  </a:lnTo>
                  <a:lnTo>
                    <a:pt x="1690" y="931"/>
                  </a:lnTo>
                  <a:cubicBezTo>
                    <a:pt x="1268" y="1238"/>
                    <a:pt x="826" y="1526"/>
                    <a:pt x="346" y="1737"/>
                  </a:cubicBezTo>
                  <a:lnTo>
                    <a:pt x="365" y="1737"/>
                  </a:lnTo>
                  <a:cubicBezTo>
                    <a:pt x="269" y="1795"/>
                    <a:pt x="154" y="1814"/>
                    <a:pt x="58" y="1852"/>
                  </a:cubicBezTo>
                  <a:cubicBezTo>
                    <a:pt x="19" y="1891"/>
                    <a:pt x="0" y="1910"/>
                    <a:pt x="0" y="1929"/>
                  </a:cubicBezTo>
                  <a:cubicBezTo>
                    <a:pt x="0" y="1948"/>
                    <a:pt x="58" y="1987"/>
                    <a:pt x="77" y="1987"/>
                  </a:cubicBezTo>
                  <a:cubicBezTo>
                    <a:pt x="576" y="1814"/>
                    <a:pt x="1056" y="1545"/>
                    <a:pt x="1517" y="1257"/>
                  </a:cubicBezTo>
                  <a:cubicBezTo>
                    <a:pt x="1728" y="1123"/>
                    <a:pt x="1978" y="950"/>
                    <a:pt x="2170" y="758"/>
                  </a:cubicBezTo>
                  <a:cubicBezTo>
                    <a:pt x="2362" y="585"/>
                    <a:pt x="2554" y="393"/>
                    <a:pt x="2708" y="182"/>
                  </a:cubicBezTo>
                  <a:cubicBezTo>
                    <a:pt x="2746" y="163"/>
                    <a:pt x="2746" y="124"/>
                    <a:pt x="2708" y="105"/>
                  </a:cubicBezTo>
                  <a:cubicBezTo>
                    <a:pt x="2708" y="86"/>
                    <a:pt x="2689" y="67"/>
                    <a:pt x="2669" y="28"/>
                  </a:cubicBezTo>
                  <a:cubicBezTo>
                    <a:pt x="2631" y="28"/>
                    <a:pt x="2631" y="9"/>
                    <a:pt x="2612" y="9"/>
                  </a:cubicBezTo>
                  <a:cubicBezTo>
                    <a:pt x="2612" y="2"/>
                    <a:pt x="2610" y="0"/>
                    <a:pt x="2607" y="0"/>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4" name="Google Shape;764;p33"/>
            <p:cNvSpPr/>
            <p:nvPr/>
          </p:nvSpPr>
          <p:spPr>
            <a:xfrm>
              <a:off x="7549813" y="4570040"/>
              <a:ext cx="41499" cy="128154"/>
            </a:xfrm>
            <a:custGeom>
              <a:avLst/>
              <a:gdLst/>
              <a:ahLst/>
              <a:cxnLst/>
              <a:rect l="l" t="t" r="r" b="b"/>
              <a:pathLst>
                <a:path w="443" h="1368" extrusionOk="0">
                  <a:moveTo>
                    <a:pt x="292" y="1"/>
                  </a:moveTo>
                  <a:cubicBezTo>
                    <a:pt x="258" y="1"/>
                    <a:pt x="245" y="14"/>
                    <a:pt x="231" y="28"/>
                  </a:cubicBezTo>
                  <a:cubicBezTo>
                    <a:pt x="193" y="47"/>
                    <a:pt x="174" y="105"/>
                    <a:pt x="193" y="124"/>
                  </a:cubicBezTo>
                  <a:cubicBezTo>
                    <a:pt x="231" y="201"/>
                    <a:pt x="250" y="297"/>
                    <a:pt x="270" y="374"/>
                  </a:cubicBezTo>
                  <a:cubicBezTo>
                    <a:pt x="270" y="412"/>
                    <a:pt x="270" y="489"/>
                    <a:pt x="289" y="527"/>
                  </a:cubicBezTo>
                  <a:cubicBezTo>
                    <a:pt x="289" y="604"/>
                    <a:pt x="289" y="662"/>
                    <a:pt x="270" y="719"/>
                  </a:cubicBezTo>
                  <a:lnTo>
                    <a:pt x="270" y="700"/>
                  </a:lnTo>
                  <a:lnTo>
                    <a:pt x="193" y="988"/>
                  </a:lnTo>
                  <a:lnTo>
                    <a:pt x="193" y="969"/>
                  </a:lnTo>
                  <a:cubicBezTo>
                    <a:pt x="174" y="1046"/>
                    <a:pt x="135" y="1142"/>
                    <a:pt x="78" y="1199"/>
                  </a:cubicBezTo>
                  <a:lnTo>
                    <a:pt x="20" y="1257"/>
                  </a:lnTo>
                  <a:cubicBezTo>
                    <a:pt x="1" y="1276"/>
                    <a:pt x="1" y="1295"/>
                    <a:pt x="20" y="1353"/>
                  </a:cubicBezTo>
                  <a:cubicBezTo>
                    <a:pt x="39" y="1363"/>
                    <a:pt x="58" y="1367"/>
                    <a:pt x="75" y="1367"/>
                  </a:cubicBezTo>
                  <a:cubicBezTo>
                    <a:pt x="92" y="1367"/>
                    <a:pt x="106" y="1363"/>
                    <a:pt x="116" y="1353"/>
                  </a:cubicBezTo>
                  <a:cubicBezTo>
                    <a:pt x="154" y="1334"/>
                    <a:pt x="174" y="1276"/>
                    <a:pt x="193" y="1257"/>
                  </a:cubicBezTo>
                  <a:cubicBezTo>
                    <a:pt x="250" y="1199"/>
                    <a:pt x="270" y="1142"/>
                    <a:pt x="289" y="1084"/>
                  </a:cubicBezTo>
                  <a:cubicBezTo>
                    <a:pt x="346" y="988"/>
                    <a:pt x="366" y="892"/>
                    <a:pt x="385" y="796"/>
                  </a:cubicBezTo>
                  <a:cubicBezTo>
                    <a:pt x="404" y="700"/>
                    <a:pt x="404" y="585"/>
                    <a:pt x="442" y="489"/>
                  </a:cubicBezTo>
                  <a:lnTo>
                    <a:pt x="442" y="105"/>
                  </a:lnTo>
                  <a:cubicBezTo>
                    <a:pt x="442" y="47"/>
                    <a:pt x="385" y="9"/>
                    <a:pt x="346" y="9"/>
                  </a:cubicBezTo>
                  <a:cubicBezTo>
                    <a:pt x="324" y="3"/>
                    <a:pt x="306" y="1"/>
                    <a:pt x="292" y="1"/>
                  </a:cubicBezTo>
                  <a:close/>
                </a:path>
              </a:pathLst>
            </a:custGeom>
            <a:solidFill>
              <a:srgbClr val="A1403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5" name="Google Shape;765;p33"/>
            <p:cNvSpPr/>
            <p:nvPr/>
          </p:nvSpPr>
          <p:spPr>
            <a:xfrm>
              <a:off x="8156105" y="4581656"/>
              <a:ext cx="224920" cy="127780"/>
            </a:xfrm>
            <a:custGeom>
              <a:avLst/>
              <a:gdLst/>
              <a:ahLst/>
              <a:cxnLst/>
              <a:rect l="l" t="t" r="r" b="b"/>
              <a:pathLst>
                <a:path w="2401" h="1364" extrusionOk="0">
                  <a:moveTo>
                    <a:pt x="538" y="0"/>
                  </a:moveTo>
                  <a:cubicBezTo>
                    <a:pt x="423" y="0"/>
                    <a:pt x="327" y="58"/>
                    <a:pt x="231" y="96"/>
                  </a:cubicBezTo>
                  <a:cubicBezTo>
                    <a:pt x="154" y="154"/>
                    <a:pt x="96" y="192"/>
                    <a:pt x="39" y="288"/>
                  </a:cubicBezTo>
                  <a:cubicBezTo>
                    <a:pt x="0" y="365"/>
                    <a:pt x="0" y="461"/>
                    <a:pt x="20" y="538"/>
                  </a:cubicBezTo>
                  <a:cubicBezTo>
                    <a:pt x="39" y="653"/>
                    <a:pt x="154" y="768"/>
                    <a:pt x="250" y="845"/>
                  </a:cubicBezTo>
                  <a:cubicBezTo>
                    <a:pt x="404" y="941"/>
                    <a:pt x="538" y="1037"/>
                    <a:pt x="711" y="1114"/>
                  </a:cubicBezTo>
                  <a:cubicBezTo>
                    <a:pt x="884" y="1171"/>
                    <a:pt x="1076" y="1248"/>
                    <a:pt x="1268" y="1287"/>
                  </a:cubicBezTo>
                  <a:cubicBezTo>
                    <a:pt x="1441" y="1344"/>
                    <a:pt x="1594" y="1363"/>
                    <a:pt x="1767" y="1363"/>
                  </a:cubicBezTo>
                  <a:cubicBezTo>
                    <a:pt x="1844" y="1363"/>
                    <a:pt x="1921" y="1363"/>
                    <a:pt x="1978" y="1344"/>
                  </a:cubicBezTo>
                  <a:cubicBezTo>
                    <a:pt x="2036" y="1325"/>
                    <a:pt x="2074" y="1325"/>
                    <a:pt x="2132" y="1287"/>
                  </a:cubicBezTo>
                  <a:cubicBezTo>
                    <a:pt x="2151" y="1267"/>
                    <a:pt x="2209" y="1267"/>
                    <a:pt x="2228" y="1248"/>
                  </a:cubicBezTo>
                  <a:cubicBezTo>
                    <a:pt x="2266" y="1229"/>
                    <a:pt x="2324" y="1171"/>
                    <a:pt x="2343" y="1095"/>
                  </a:cubicBezTo>
                  <a:cubicBezTo>
                    <a:pt x="2362" y="1037"/>
                    <a:pt x="2401" y="979"/>
                    <a:pt x="2362" y="903"/>
                  </a:cubicBezTo>
                  <a:cubicBezTo>
                    <a:pt x="2362" y="845"/>
                    <a:pt x="2324" y="787"/>
                    <a:pt x="2305" y="711"/>
                  </a:cubicBezTo>
                  <a:cubicBezTo>
                    <a:pt x="2266" y="672"/>
                    <a:pt x="2228" y="615"/>
                    <a:pt x="2170" y="576"/>
                  </a:cubicBezTo>
                  <a:cubicBezTo>
                    <a:pt x="2132" y="519"/>
                    <a:pt x="2074" y="480"/>
                    <a:pt x="2017" y="422"/>
                  </a:cubicBezTo>
                  <a:cubicBezTo>
                    <a:pt x="1940" y="384"/>
                    <a:pt x="1863" y="326"/>
                    <a:pt x="1825" y="307"/>
                  </a:cubicBezTo>
                  <a:cubicBezTo>
                    <a:pt x="1729" y="269"/>
                    <a:pt x="1652" y="230"/>
                    <a:pt x="1556" y="192"/>
                  </a:cubicBezTo>
                  <a:cubicBezTo>
                    <a:pt x="1345" y="115"/>
                    <a:pt x="1114" y="38"/>
                    <a:pt x="884" y="19"/>
                  </a:cubicBezTo>
                  <a:cubicBezTo>
                    <a:pt x="807" y="19"/>
                    <a:pt x="730" y="0"/>
                    <a:pt x="6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6" name="Google Shape;766;p33"/>
            <p:cNvSpPr/>
            <p:nvPr/>
          </p:nvSpPr>
          <p:spPr>
            <a:xfrm>
              <a:off x="8382715" y="4678804"/>
              <a:ext cx="57705" cy="61173"/>
            </a:xfrm>
            <a:custGeom>
              <a:avLst/>
              <a:gdLst/>
              <a:ahLst/>
              <a:cxnLst/>
              <a:rect l="l" t="t" r="r" b="b"/>
              <a:pathLst>
                <a:path w="616" h="653" extrusionOk="0">
                  <a:moveTo>
                    <a:pt x="212" y="0"/>
                  </a:moveTo>
                  <a:cubicBezTo>
                    <a:pt x="174" y="0"/>
                    <a:pt x="135" y="0"/>
                    <a:pt x="97" y="19"/>
                  </a:cubicBezTo>
                  <a:cubicBezTo>
                    <a:pt x="20" y="77"/>
                    <a:pt x="1" y="134"/>
                    <a:pt x="1" y="211"/>
                  </a:cubicBezTo>
                  <a:cubicBezTo>
                    <a:pt x="1" y="307"/>
                    <a:pt x="20" y="384"/>
                    <a:pt x="97" y="461"/>
                  </a:cubicBezTo>
                  <a:cubicBezTo>
                    <a:pt x="174" y="519"/>
                    <a:pt x="231" y="595"/>
                    <a:pt x="327" y="615"/>
                  </a:cubicBezTo>
                  <a:cubicBezTo>
                    <a:pt x="366" y="615"/>
                    <a:pt x="366" y="615"/>
                    <a:pt x="385" y="653"/>
                  </a:cubicBezTo>
                  <a:lnTo>
                    <a:pt x="481" y="653"/>
                  </a:lnTo>
                  <a:cubicBezTo>
                    <a:pt x="500" y="653"/>
                    <a:pt x="519" y="615"/>
                    <a:pt x="519" y="615"/>
                  </a:cubicBezTo>
                  <a:cubicBezTo>
                    <a:pt x="558" y="595"/>
                    <a:pt x="577" y="576"/>
                    <a:pt x="596" y="519"/>
                  </a:cubicBezTo>
                  <a:cubicBezTo>
                    <a:pt x="615" y="480"/>
                    <a:pt x="615" y="422"/>
                    <a:pt x="615" y="384"/>
                  </a:cubicBezTo>
                  <a:cubicBezTo>
                    <a:pt x="615" y="326"/>
                    <a:pt x="596" y="269"/>
                    <a:pt x="577" y="211"/>
                  </a:cubicBezTo>
                  <a:cubicBezTo>
                    <a:pt x="558" y="154"/>
                    <a:pt x="481" y="115"/>
                    <a:pt x="423" y="77"/>
                  </a:cubicBezTo>
                  <a:cubicBezTo>
                    <a:pt x="366" y="19"/>
                    <a:pt x="308" y="0"/>
                    <a:pt x="231"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91" name="Google Shape;840;p36">
            <a:extLst>
              <a:ext uri="{FF2B5EF4-FFF2-40B4-BE49-F238E27FC236}">
                <a16:creationId xmlns:a16="http://schemas.microsoft.com/office/drawing/2014/main" id="{97FBECB4-4014-49E4-A08C-C0BE29A6072A}"/>
              </a:ext>
            </a:extLst>
          </p:cNvPr>
          <p:cNvSpPr/>
          <p:nvPr/>
        </p:nvSpPr>
        <p:spPr>
          <a:xfrm flipH="1">
            <a:off x="1900032" y="414339"/>
            <a:ext cx="8767653" cy="592997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TextBox 191">
            <a:extLst>
              <a:ext uri="{FF2B5EF4-FFF2-40B4-BE49-F238E27FC236}">
                <a16:creationId xmlns:a16="http://schemas.microsoft.com/office/drawing/2014/main" id="{3E4E1CED-7AD3-490C-B457-AA4B3F6B1C5C}"/>
              </a:ext>
            </a:extLst>
          </p:cNvPr>
          <p:cNvSpPr txBox="1"/>
          <p:nvPr/>
        </p:nvSpPr>
        <p:spPr>
          <a:xfrm>
            <a:off x="2482388" y="676035"/>
            <a:ext cx="7657432" cy="830997"/>
          </a:xfrm>
          <a:prstGeom prst="rect">
            <a:avLst/>
          </a:prstGeom>
          <a:noFill/>
          <a:effectLst>
            <a:glow rad="127000">
              <a:srgbClr val="4F81BD">
                <a:alpha val="57000"/>
              </a:srgbClr>
            </a:glow>
          </a:effectLst>
        </p:spPr>
        <p:txBody>
          <a:bodyPr wrap="square" rtlCol="0">
            <a:spAutoFit/>
          </a:bodyPr>
          <a:lstStyle/>
          <a:p>
            <a:pPr algn="ctr" defTabSz="1219170">
              <a:defRPr/>
            </a:pPr>
            <a:r>
              <a:rPr lang="en-US" sz="4800" kern="0" dirty="0" err="1">
                <a:solidFill>
                  <a:srgbClr val="EEECE1">
                    <a:lumMod val="25000"/>
                  </a:srgbClr>
                </a:solidFill>
                <a:latin typeface="UTM Duepuntozero" panose="02040603050506020204" pitchFamily="18" charset="0"/>
                <a:cs typeface="Baloo" panose="03080902040302020200" pitchFamily="66" charset="0"/>
                <a:sym typeface="Arial"/>
              </a:rPr>
              <a:t>Thứ</a:t>
            </a:r>
            <a:r>
              <a:rPr lang="en-US" sz="4800" kern="0" dirty="0">
                <a:solidFill>
                  <a:srgbClr val="EEECE1">
                    <a:lumMod val="25000"/>
                  </a:srgbClr>
                </a:solidFill>
                <a:latin typeface="UTM Duepuntozero" panose="02040603050506020204" pitchFamily="18" charset="0"/>
                <a:cs typeface="Baloo" panose="03080902040302020200" pitchFamily="66" charset="0"/>
                <a:sym typeface="Arial"/>
              </a:rPr>
              <a:t> … </a:t>
            </a:r>
            <a:r>
              <a:rPr lang="en-US" sz="4800" kern="0" dirty="0" err="1">
                <a:solidFill>
                  <a:srgbClr val="EEECE1">
                    <a:lumMod val="25000"/>
                  </a:srgbClr>
                </a:solidFill>
                <a:latin typeface="UTM Duepuntozero" panose="02040603050506020204" pitchFamily="18" charset="0"/>
                <a:cs typeface="Baloo" panose="03080902040302020200" pitchFamily="66" charset="0"/>
                <a:sym typeface="Arial"/>
              </a:rPr>
              <a:t>ngày</a:t>
            </a:r>
            <a:r>
              <a:rPr lang="en-US" sz="4800" kern="0" dirty="0">
                <a:solidFill>
                  <a:srgbClr val="EEECE1">
                    <a:lumMod val="25000"/>
                  </a:srgbClr>
                </a:solidFill>
                <a:latin typeface="UTM Duepuntozero" panose="02040603050506020204" pitchFamily="18" charset="0"/>
                <a:cs typeface="Baloo" panose="03080902040302020200" pitchFamily="66" charset="0"/>
                <a:sym typeface="Arial"/>
              </a:rPr>
              <a:t> … </a:t>
            </a:r>
            <a:r>
              <a:rPr lang="en-US" sz="4800" kern="0" dirty="0" err="1">
                <a:solidFill>
                  <a:srgbClr val="EEECE1">
                    <a:lumMod val="25000"/>
                  </a:srgbClr>
                </a:solidFill>
                <a:latin typeface="UTM Duepuntozero" panose="02040603050506020204" pitchFamily="18" charset="0"/>
                <a:cs typeface="Baloo" panose="03080902040302020200" pitchFamily="66" charset="0"/>
                <a:sym typeface="Arial"/>
              </a:rPr>
              <a:t>tháng</a:t>
            </a:r>
            <a:r>
              <a:rPr lang="en-US" sz="4800" kern="0" dirty="0">
                <a:solidFill>
                  <a:srgbClr val="EEECE1">
                    <a:lumMod val="25000"/>
                  </a:srgbClr>
                </a:solidFill>
                <a:latin typeface="UTM Duepuntozero" panose="02040603050506020204" pitchFamily="18" charset="0"/>
                <a:cs typeface="Baloo" panose="03080902040302020200" pitchFamily="66" charset="0"/>
                <a:sym typeface="Arial"/>
              </a:rPr>
              <a:t> … </a:t>
            </a:r>
            <a:r>
              <a:rPr lang="en-US" sz="4800" kern="0" dirty="0" err="1">
                <a:solidFill>
                  <a:srgbClr val="EEECE1">
                    <a:lumMod val="25000"/>
                  </a:srgbClr>
                </a:solidFill>
                <a:latin typeface="UTM Duepuntozero" panose="02040603050506020204" pitchFamily="18" charset="0"/>
                <a:cs typeface="Baloo" panose="03080902040302020200" pitchFamily="66" charset="0"/>
                <a:sym typeface="Arial"/>
              </a:rPr>
              <a:t>năm</a:t>
            </a:r>
            <a:r>
              <a:rPr lang="en-US" sz="4800" kern="0" dirty="0">
                <a:solidFill>
                  <a:srgbClr val="EEECE1">
                    <a:lumMod val="25000"/>
                  </a:srgbClr>
                </a:solidFill>
                <a:latin typeface="UTM Duepuntozero" panose="02040603050506020204" pitchFamily="18" charset="0"/>
                <a:cs typeface="Baloo" panose="03080902040302020200" pitchFamily="66" charset="0"/>
                <a:sym typeface="Arial"/>
              </a:rPr>
              <a:t> …</a:t>
            </a:r>
          </a:p>
        </p:txBody>
      </p:sp>
      <p:sp>
        <p:nvSpPr>
          <p:cNvPr id="193" name="TextBox 192">
            <a:extLst>
              <a:ext uri="{FF2B5EF4-FFF2-40B4-BE49-F238E27FC236}">
                <a16:creationId xmlns:a16="http://schemas.microsoft.com/office/drawing/2014/main" id="{29845E35-8B43-4318-B989-5BC88849C32A}"/>
              </a:ext>
            </a:extLst>
          </p:cNvPr>
          <p:cNvSpPr txBox="1"/>
          <p:nvPr/>
        </p:nvSpPr>
        <p:spPr>
          <a:xfrm>
            <a:off x="4694105" y="1528031"/>
            <a:ext cx="2804028" cy="995209"/>
          </a:xfrm>
          <a:prstGeom prst="rect">
            <a:avLst/>
          </a:prstGeom>
          <a:noFill/>
          <a:effectLst>
            <a:glow rad="127000">
              <a:srgbClr val="EEECE1">
                <a:lumMod val="75000"/>
                <a:alpha val="86000"/>
              </a:srgbClr>
            </a:glow>
          </a:effectLst>
        </p:spPr>
        <p:txBody>
          <a:bodyPr wrap="square" rtlCol="0">
            <a:spAutoFit/>
          </a:bodyPr>
          <a:lstStyle/>
          <a:p>
            <a:pPr algn="ctr" defTabSz="1219170">
              <a:defRPr/>
            </a:pPr>
            <a:r>
              <a:rPr lang="en-US" sz="5867"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9Slide05 SVNClementine" panose="020F0502020204030203" pitchFamily="34" charset="0"/>
                <a:cs typeface="Baloo" panose="03080902040302020200" pitchFamily="66" charset="0"/>
                <a:sym typeface="Arial"/>
              </a:rPr>
              <a:t>Tiếng</a:t>
            </a:r>
            <a:r>
              <a:rPr lang="en-US" sz="5867"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9Slide05 SVNClementine" panose="020F0502020204030203" pitchFamily="34" charset="0"/>
                <a:cs typeface="Baloo" panose="03080902040302020200" pitchFamily="66" charset="0"/>
                <a:sym typeface="Arial"/>
              </a:rPr>
              <a:t> </a:t>
            </a:r>
            <a:r>
              <a:rPr lang="en-US" sz="5867"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9Slide05 SVNClementine" panose="020F0502020204030203" pitchFamily="34" charset="0"/>
                <a:cs typeface="Baloo" panose="03080902040302020200" pitchFamily="66" charset="0"/>
                <a:sym typeface="Arial"/>
              </a:rPr>
              <a:t>Việt</a:t>
            </a:r>
            <a:endParaRPr lang="en-US" sz="5867"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9Slide05 SVNClementine" panose="020F0502020204030203" pitchFamily="34" charset="0"/>
              <a:cs typeface="Baloo" panose="03080902040302020200" pitchFamily="66" charset="0"/>
              <a:sym typeface="Arial"/>
            </a:endParaRPr>
          </a:p>
        </p:txBody>
      </p:sp>
      <p:sp>
        <p:nvSpPr>
          <p:cNvPr id="195" name="TextBox 194">
            <a:extLst>
              <a:ext uri="{FF2B5EF4-FFF2-40B4-BE49-F238E27FC236}">
                <a16:creationId xmlns:a16="http://schemas.microsoft.com/office/drawing/2014/main" id="{D6031B9C-E42E-446A-9563-B4855B6B8438}"/>
              </a:ext>
            </a:extLst>
          </p:cNvPr>
          <p:cNvSpPr txBox="1"/>
          <p:nvPr/>
        </p:nvSpPr>
        <p:spPr>
          <a:xfrm>
            <a:off x="2685749" y="3024867"/>
            <a:ext cx="6780463" cy="1200329"/>
          </a:xfrm>
          <a:prstGeom prst="rect">
            <a:avLst/>
          </a:prstGeom>
          <a:noFill/>
        </p:spPr>
        <p:txBody>
          <a:bodyPr wrap="square" rtlCol="0">
            <a:spAutoFit/>
          </a:bodyPr>
          <a:lstStyle/>
          <a:p>
            <a:pPr algn="ctr" defTabSz="1219170">
              <a:buClr>
                <a:srgbClr val="000000"/>
              </a:buClr>
            </a:pPr>
            <a:r>
              <a:rPr lang="en-US" sz="7200" b="1" kern="0" dirty="0" err="1">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rPr>
              <a:t>Ôn</a:t>
            </a:r>
            <a:r>
              <a:rPr lang="en-US" sz="7200" b="1" kern="0" dirty="0">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rPr>
              <a:t> </a:t>
            </a:r>
            <a:r>
              <a:rPr lang="en-US" sz="7200" b="1" kern="0" dirty="0" err="1">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rPr>
              <a:t>Tập</a:t>
            </a:r>
            <a:r>
              <a:rPr lang="en-US" sz="7200" b="1" kern="0" dirty="0">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rPr>
              <a:t> </a:t>
            </a:r>
            <a:r>
              <a:rPr lang="en-US" sz="7200" b="1" kern="0" dirty="0" err="1">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rPr>
              <a:t>Giữa</a:t>
            </a:r>
            <a:r>
              <a:rPr lang="en-US" sz="7200" b="1" kern="0" dirty="0">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rPr>
              <a:t> </a:t>
            </a:r>
            <a:r>
              <a:rPr lang="en-US" sz="7200" b="1" kern="0" err="1">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rPr>
              <a:t>Học</a:t>
            </a:r>
            <a:r>
              <a:rPr lang="en-US" sz="7200" b="1" kern="0">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rPr>
              <a:t> Kỳ 2</a:t>
            </a:r>
            <a:endParaRPr lang="en-US" sz="7200" b="1" kern="0" dirty="0">
              <a:ln w="10160">
                <a:solidFill>
                  <a:srgbClr val="002060"/>
                </a:solidFill>
                <a:prstDash val="solid"/>
              </a:ln>
              <a:solidFill>
                <a:srgbClr val="CCFFFF"/>
              </a:solidFill>
              <a:effectLst>
                <a:outerShdw blurRad="38100" dist="22860" dir="5400000" algn="tl" rotWithShape="0">
                  <a:srgbClr val="000000">
                    <a:alpha val="30000"/>
                  </a:srgbClr>
                </a:outerShdw>
              </a:effectLst>
              <a:latin typeface="#9Slide05 Phobia" panose="02000506000000020003" pitchFamily="2" charset="0"/>
              <a:cs typeface="Baloo" panose="03080902040302020200" pitchFamily="66" charset="0"/>
              <a:sym typeface="Arial"/>
            </a:endParaRPr>
          </a:p>
        </p:txBody>
      </p:sp>
      <p:sp>
        <p:nvSpPr>
          <p:cNvPr id="196" name="TextBox 195">
            <a:extLst>
              <a:ext uri="{FF2B5EF4-FFF2-40B4-BE49-F238E27FC236}">
                <a16:creationId xmlns:a16="http://schemas.microsoft.com/office/drawing/2014/main" id="{F81F321F-36E5-49CC-A935-E71949FC5873}"/>
              </a:ext>
            </a:extLst>
          </p:cNvPr>
          <p:cNvSpPr txBox="1"/>
          <p:nvPr/>
        </p:nvSpPr>
        <p:spPr>
          <a:xfrm>
            <a:off x="4954329" y="4537353"/>
            <a:ext cx="2361083" cy="748988"/>
          </a:xfrm>
          <a:prstGeom prst="rect">
            <a:avLst/>
          </a:prstGeom>
          <a:noFill/>
        </p:spPr>
        <p:txBody>
          <a:bodyPr wrap="square" rtlCol="0">
            <a:spAutoFit/>
          </a:bodyPr>
          <a:lstStyle/>
          <a:p>
            <a:pPr algn="ctr" defTabSz="1219170">
              <a:buClr>
                <a:srgbClr val="000000"/>
              </a:buClr>
            </a:pPr>
            <a:r>
              <a:rPr lang="en-US" sz="4267"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TM Duepuntozero" panose="02040603050506020204" pitchFamily="18" charset="0"/>
                <a:cs typeface="Baloo" panose="03080902040302020200" pitchFamily="66" charset="0"/>
                <a:sym typeface="Arial"/>
              </a:rPr>
              <a:t>(</a:t>
            </a:r>
            <a:r>
              <a:rPr lang="en-US" sz="4267"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TM Duepuntozero" panose="02040603050506020204" pitchFamily="18" charset="0"/>
                <a:cs typeface="Baloo" panose="03080902040302020200" pitchFamily="66" charset="0"/>
                <a:sym typeface="Arial"/>
              </a:rPr>
              <a:t>Tiết</a:t>
            </a:r>
            <a:r>
              <a:rPr lang="en-US" sz="4267"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TM Duepuntozero" panose="02040603050506020204" pitchFamily="18" charset="0"/>
                <a:cs typeface="Baloo" panose="03080902040302020200" pitchFamily="66" charset="0"/>
                <a:sym typeface="Arial"/>
              </a:rPr>
              <a:t> 5)</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wipe(down)">
                                      <p:cBhvr>
                                        <p:cTn id="7" dur="500"/>
                                        <p:tgtEl>
                                          <p:spTgt spid="19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3"/>
                                        </p:tgtEl>
                                        <p:attrNameLst>
                                          <p:attrName>style.visibility</p:attrName>
                                        </p:attrNameLst>
                                      </p:cBhvr>
                                      <p:to>
                                        <p:strVal val="visible"/>
                                      </p:to>
                                    </p:set>
                                    <p:animEffect transition="in" filter="wipe(down)">
                                      <p:cBhvr>
                                        <p:cTn id="11" dur="500"/>
                                        <p:tgtEl>
                                          <p:spTgt spid="19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5"/>
                                        </p:tgtEl>
                                        <p:attrNameLst>
                                          <p:attrName>style.visibility</p:attrName>
                                        </p:attrNameLst>
                                      </p:cBhvr>
                                      <p:to>
                                        <p:strVal val="visible"/>
                                      </p:to>
                                    </p:set>
                                    <p:animEffect transition="in" filter="barn(inVertical)">
                                      <p:cBhvr>
                                        <p:cTn id="15" dur="500"/>
                                        <p:tgtEl>
                                          <p:spTgt spid="19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96"/>
                                        </p:tgtEl>
                                        <p:attrNameLst>
                                          <p:attrName>style.visibility</p:attrName>
                                        </p:attrNameLst>
                                      </p:cBhvr>
                                      <p:to>
                                        <p:strVal val="visible"/>
                                      </p:to>
                                    </p:set>
                                    <p:animEffect transition="in" filter="barn(inVertical)">
                                      <p:cBhvr>
                                        <p:cTn id="19"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p:bldP spid="193" grpId="0"/>
      <p:bldP spid="195" grpId="0"/>
      <p:bldP spid="1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36" name="TextBox 35">
            <a:extLst>
              <a:ext uri="{FF2B5EF4-FFF2-40B4-BE49-F238E27FC236}">
                <a16:creationId xmlns:a16="http://schemas.microsoft.com/office/drawing/2014/main" id="{BE3E8A6D-3B0F-1386-ED55-A8B20A2BB1C3}"/>
              </a:ext>
            </a:extLst>
          </p:cNvPr>
          <p:cNvSpPr txBox="1"/>
          <p:nvPr/>
        </p:nvSpPr>
        <p:spPr>
          <a:xfrm>
            <a:off x="973421" y="208646"/>
            <a:ext cx="10519953" cy="1077218"/>
          </a:xfrm>
          <a:prstGeom prst="rect">
            <a:avLst/>
          </a:prstGeom>
          <a:noFill/>
        </p:spPr>
        <p:txBody>
          <a:bodyPr wrap="square" rtlCol="0">
            <a:spAutoFit/>
          </a:bodyPr>
          <a:lstStyle/>
          <a:p>
            <a:pPr algn="ctr" defTabSz="1219170">
              <a:buClr>
                <a:srgbClr val="000000"/>
              </a:buClr>
            </a:pPr>
            <a:r>
              <a:rPr lang="en-US" sz="64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LUYỆN ĐỌC TRƯỚC LỚP</a:t>
            </a:r>
          </a:p>
        </p:txBody>
      </p:sp>
      <p:grpSp>
        <p:nvGrpSpPr>
          <p:cNvPr id="37" name="Group 36">
            <a:extLst>
              <a:ext uri="{FF2B5EF4-FFF2-40B4-BE49-F238E27FC236}">
                <a16:creationId xmlns:a16="http://schemas.microsoft.com/office/drawing/2014/main" id="{38C20DB2-2436-CD51-6E7A-B45BC82EDCF1}"/>
              </a:ext>
            </a:extLst>
          </p:cNvPr>
          <p:cNvGrpSpPr/>
          <p:nvPr/>
        </p:nvGrpSpPr>
        <p:grpSpPr>
          <a:xfrm>
            <a:off x="323162" y="1667879"/>
            <a:ext cx="11545677" cy="4684003"/>
            <a:chOff x="4841104" y="3817600"/>
            <a:chExt cx="7073839" cy="2842692"/>
          </a:xfrm>
        </p:grpSpPr>
        <p:grpSp>
          <p:nvGrpSpPr>
            <p:cNvPr id="38" name="Group 37">
              <a:extLst>
                <a:ext uri="{FF2B5EF4-FFF2-40B4-BE49-F238E27FC236}">
                  <a16:creationId xmlns:a16="http://schemas.microsoft.com/office/drawing/2014/main" id="{B8E3DDB2-B7EC-0D2F-CC6A-5360538B1031}"/>
                </a:ext>
              </a:extLst>
            </p:cNvPr>
            <p:cNvGrpSpPr/>
            <p:nvPr/>
          </p:nvGrpSpPr>
          <p:grpSpPr>
            <a:xfrm>
              <a:off x="4841104" y="3817600"/>
              <a:ext cx="7073839" cy="2842692"/>
              <a:chOff x="2975204" y="1255651"/>
              <a:chExt cx="7073839" cy="2842692"/>
            </a:xfrm>
          </p:grpSpPr>
          <p:sp>
            <p:nvSpPr>
              <p:cNvPr id="48" name="Rectangle: Rounded Corners 47">
                <a:extLst>
                  <a:ext uri="{FF2B5EF4-FFF2-40B4-BE49-F238E27FC236}">
                    <a16:creationId xmlns:a16="http://schemas.microsoft.com/office/drawing/2014/main" id="{A017E2A7-7253-F877-1A5E-7C43C0B7FD05}"/>
                  </a:ext>
                </a:extLst>
              </p:cNvPr>
              <p:cNvSpPr/>
              <p:nvPr/>
            </p:nvSpPr>
            <p:spPr>
              <a:xfrm>
                <a:off x="2975204" y="1724298"/>
                <a:ext cx="7073839" cy="2374045"/>
              </a:xfrm>
              <a:custGeom>
                <a:avLst/>
                <a:gdLst>
                  <a:gd name="connsiteX0" fmla="*/ 0 w 11545677"/>
                  <a:gd name="connsiteY0" fmla="*/ 789088 h 3911797"/>
                  <a:gd name="connsiteX1" fmla="*/ 789088 w 11545677"/>
                  <a:gd name="connsiteY1" fmla="*/ 0 h 3911797"/>
                  <a:gd name="connsiteX2" fmla="*/ 1553263 w 11545677"/>
                  <a:gd name="connsiteY2" fmla="*/ 0 h 3911797"/>
                  <a:gd name="connsiteX3" fmla="*/ 2118088 w 11545677"/>
                  <a:gd name="connsiteY3" fmla="*/ 0 h 3911797"/>
                  <a:gd name="connsiteX4" fmla="*/ 2583238 w 11545677"/>
                  <a:gd name="connsiteY4" fmla="*/ 0 h 3911797"/>
                  <a:gd name="connsiteX5" fmla="*/ 2948713 w 11545677"/>
                  <a:gd name="connsiteY5" fmla="*/ 0 h 3911797"/>
                  <a:gd name="connsiteX6" fmla="*/ 3812563 w 11545677"/>
                  <a:gd name="connsiteY6" fmla="*/ 0 h 3911797"/>
                  <a:gd name="connsiteX7" fmla="*/ 4477063 w 11545677"/>
                  <a:gd name="connsiteY7" fmla="*/ 0 h 3911797"/>
                  <a:gd name="connsiteX8" fmla="*/ 5041888 w 11545677"/>
                  <a:gd name="connsiteY8" fmla="*/ 0 h 3911797"/>
                  <a:gd name="connsiteX9" fmla="*/ 5806064 w 11545677"/>
                  <a:gd name="connsiteY9" fmla="*/ 0 h 3911797"/>
                  <a:gd name="connsiteX10" fmla="*/ 6470564 w 11545677"/>
                  <a:gd name="connsiteY10" fmla="*/ 0 h 3911797"/>
                  <a:gd name="connsiteX11" fmla="*/ 7035389 w 11545677"/>
                  <a:gd name="connsiteY11" fmla="*/ 0 h 3911797"/>
                  <a:gd name="connsiteX12" fmla="*/ 7400864 w 11545677"/>
                  <a:gd name="connsiteY12" fmla="*/ 0 h 3911797"/>
                  <a:gd name="connsiteX13" fmla="*/ 7965689 w 11545677"/>
                  <a:gd name="connsiteY13" fmla="*/ 0 h 3911797"/>
                  <a:gd name="connsiteX14" fmla="*/ 8530514 w 11545677"/>
                  <a:gd name="connsiteY14" fmla="*/ 0 h 3911797"/>
                  <a:gd name="connsiteX15" fmla="*/ 8895989 w 11545677"/>
                  <a:gd name="connsiteY15" fmla="*/ 0 h 3911797"/>
                  <a:gd name="connsiteX16" fmla="*/ 9361139 w 11545677"/>
                  <a:gd name="connsiteY16" fmla="*/ 0 h 3911797"/>
                  <a:gd name="connsiteX17" fmla="*/ 9726614 w 11545677"/>
                  <a:gd name="connsiteY17" fmla="*/ 0 h 3911797"/>
                  <a:gd name="connsiteX18" fmla="*/ 10756589 w 11545677"/>
                  <a:gd name="connsiteY18" fmla="*/ 0 h 3911797"/>
                  <a:gd name="connsiteX19" fmla="*/ 11545677 w 11545677"/>
                  <a:gd name="connsiteY19" fmla="*/ 789088 h 3911797"/>
                  <a:gd name="connsiteX20" fmla="*/ 11545677 w 11545677"/>
                  <a:gd name="connsiteY20" fmla="*/ 1419166 h 3911797"/>
                  <a:gd name="connsiteX21" fmla="*/ 11545677 w 11545677"/>
                  <a:gd name="connsiteY21" fmla="*/ 1932562 h 3911797"/>
                  <a:gd name="connsiteX22" fmla="*/ 11545677 w 11545677"/>
                  <a:gd name="connsiteY22" fmla="*/ 2539304 h 3911797"/>
                  <a:gd name="connsiteX23" fmla="*/ 11545677 w 11545677"/>
                  <a:gd name="connsiteY23" fmla="*/ 3122709 h 3911797"/>
                  <a:gd name="connsiteX24" fmla="*/ 10756589 w 11545677"/>
                  <a:gd name="connsiteY24" fmla="*/ 3911797 h 3911797"/>
                  <a:gd name="connsiteX25" fmla="*/ 9992414 w 11545677"/>
                  <a:gd name="connsiteY25" fmla="*/ 3911797 h 3911797"/>
                  <a:gd name="connsiteX26" fmla="*/ 9626939 w 11545677"/>
                  <a:gd name="connsiteY26" fmla="*/ 3911797 h 3911797"/>
                  <a:gd name="connsiteX27" fmla="*/ 8763089 w 11545677"/>
                  <a:gd name="connsiteY27" fmla="*/ 3911797 h 3911797"/>
                  <a:gd name="connsiteX28" fmla="*/ 8198264 w 11545677"/>
                  <a:gd name="connsiteY28" fmla="*/ 3911797 h 3911797"/>
                  <a:gd name="connsiteX29" fmla="*/ 7633439 w 11545677"/>
                  <a:gd name="connsiteY29" fmla="*/ 3911797 h 3911797"/>
                  <a:gd name="connsiteX30" fmla="*/ 6968939 w 11545677"/>
                  <a:gd name="connsiteY30" fmla="*/ 3911797 h 3911797"/>
                  <a:gd name="connsiteX31" fmla="*/ 6105089 w 11545677"/>
                  <a:gd name="connsiteY31" fmla="*/ 3911797 h 3911797"/>
                  <a:gd name="connsiteX32" fmla="*/ 5540263 w 11545677"/>
                  <a:gd name="connsiteY32" fmla="*/ 3911797 h 3911797"/>
                  <a:gd name="connsiteX33" fmla="*/ 4875763 w 11545677"/>
                  <a:gd name="connsiteY33" fmla="*/ 3911797 h 3911797"/>
                  <a:gd name="connsiteX34" fmla="*/ 4310938 w 11545677"/>
                  <a:gd name="connsiteY34" fmla="*/ 3911797 h 3911797"/>
                  <a:gd name="connsiteX35" fmla="*/ 3646438 w 11545677"/>
                  <a:gd name="connsiteY35" fmla="*/ 3911797 h 3911797"/>
                  <a:gd name="connsiteX36" fmla="*/ 2882263 w 11545677"/>
                  <a:gd name="connsiteY36" fmla="*/ 3911797 h 3911797"/>
                  <a:gd name="connsiteX37" fmla="*/ 2317438 w 11545677"/>
                  <a:gd name="connsiteY37" fmla="*/ 3911797 h 3911797"/>
                  <a:gd name="connsiteX38" fmla="*/ 1453588 w 11545677"/>
                  <a:gd name="connsiteY38" fmla="*/ 3911797 h 3911797"/>
                  <a:gd name="connsiteX39" fmla="*/ 789088 w 11545677"/>
                  <a:gd name="connsiteY39" fmla="*/ 3911797 h 3911797"/>
                  <a:gd name="connsiteX40" fmla="*/ 0 w 11545677"/>
                  <a:gd name="connsiteY40" fmla="*/ 3122709 h 3911797"/>
                  <a:gd name="connsiteX41" fmla="*/ 0 w 11545677"/>
                  <a:gd name="connsiteY41" fmla="*/ 2492631 h 3911797"/>
                  <a:gd name="connsiteX42" fmla="*/ 0 w 11545677"/>
                  <a:gd name="connsiteY42" fmla="*/ 1955899 h 3911797"/>
                  <a:gd name="connsiteX43" fmla="*/ 0 w 11545677"/>
                  <a:gd name="connsiteY43" fmla="*/ 1395829 h 3911797"/>
                  <a:gd name="connsiteX44" fmla="*/ 0 w 11545677"/>
                  <a:gd name="connsiteY44" fmla="*/ 789088 h 391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45677" h="3911797" fill="none" extrusionOk="0">
                    <a:moveTo>
                      <a:pt x="0" y="789088"/>
                    </a:moveTo>
                    <a:cubicBezTo>
                      <a:pt x="-54670" y="362069"/>
                      <a:pt x="373236" y="-1278"/>
                      <a:pt x="789088" y="0"/>
                    </a:cubicBezTo>
                    <a:cubicBezTo>
                      <a:pt x="1094112" y="7817"/>
                      <a:pt x="1373503" y="-14310"/>
                      <a:pt x="1553263" y="0"/>
                    </a:cubicBezTo>
                    <a:cubicBezTo>
                      <a:pt x="1733024" y="14310"/>
                      <a:pt x="1898893" y="-16826"/>
                      <a:pt x="2118088" y="0"/>
                    </a:cubicBezTo>
                    <a:cubicBezTo>
                      <a:pt x="2337283" y="16826"/>
                      <a:pt x="2382612" y="9956"/>
                      <a:pt x="2583238" y="0"/>
                    </a:cubicBezTo>
                    <a:cubicBezTo>
                      <a:pt x="2783864" y="-9956"/>
                      <a:pt x="2772670" y="-11500"/>
                      <a:pt x="2948713" y="0"/>
                    </a:cubicBezTo>
                    <a:cubicBezTo>
                      <a:pt x="3124757" y="11500"/>
                      <a:pt x="3628972" y="34566"/>
                      <a:pt x="3812563" y="0"/>
                    </a:cubicBezTo>
                    <a:cubicBezTo>
                      <a:pt x="3996154" y="-34566"/>
                      <a:pt x="4153508" y="18641"/>
                      <a:pt x="4477063" y="0"/>
                    </a:cubicBezTo>
                    <a:cubicBezTo>
                      <a:pt x="4800618" y="-18641"/>
                      <a:pt x="4921411" y="-27259"/>
                      <a:pt x="5041888" y="0"/>
                    </a:cubicBezTo>
                    <a:cubicBezTo>
                      <a:pt x="5162366" y="27259"/>
                      <a:pt x="5545868" y="14484"/>
                      <a:pt x="5806064" y="0"/>
                    </a:cubicBezTo>
                    <a:cubicBezTo>
                      <a:pt x="6066260" y="-14484"/>
                      <a:pt x="6224252" y="-10430"/>
                      <a:pt x="6470564" y="0"/>
                    </a:cubicBezTo>
                    <a:cubicBezTo>
                      <a:pt x="6716876" y="10430"/>
                      <a:pt x="6830680" y="125"/>
                      <a:pt x="7035389" y="0"/>
                    </a:cubicBezTo>
                    <a:cubicBezTo>
                      <a:pt x="7240098" y="-125"/>
                      <a:pt x="7234728" y="-4735"/>
                      <a:pt x="7400864" y="0"/>
                    </a:cubicBezTo>
                    <a:cubicBezTo>
                      <a:pt x="7567001" y="4735"/>
                      <a:pt x="7851247" y="11433"/>
                      <a:pt x="7965689" y="0"/>
                    </a:cubicBezTo>
                    <a:cubicBezTo>
                      <a:pt x="8080132" y="-11433"/>
                      <a:pt x="8322885" y="-4020"/>
                      <a:pt x="8530514" y="0"/>
                    </a:cubicBezTo>
                    <a:cubicBezTo>
                      <a:pt x="8738144" y="4020"/>
                      <a:pt x="8814966" y="14585"/>
                      <a:pt x="8895989" y="0"/>
                    </a:cubicBezTo>
                    <a:cubicBezTo>
                      <a:pt x="8977012" y="-14585"/>
                      <a:pt x="9255426" y="10503"/>
                      <a:pt x="9361139" y="0"/>
                    </a:cubicBezTo>
                    <a:cubicBezTo>
                      <a:pt x="9466852" y="-10503"/>
                      <a:pt x="9563567" y="8125"/>
                      <a:pt x="9726614" y="0"/>
                    </a:cubicBezTo>
                    <a:cubicBezTo>
                      <a:pt x="9889661" y="-8125"/>
                      <a:pt x="10475252" y="-48320"/>
                      <a:pt x="10756589" y="0"/>
                    </a:cubicBezTo>
                    <a:cubicBezTo>
                      <a:pt x="11237054" y="76035"/>
                      <a:pt x="11499930" y="377543"/>
                      <a:pt x="11545677" y="789088"/>
                    </a:cubicBezTo>
                    <a:cubicBezTo>
                      <a:pt x="11562551" y="927498"/>
                      <a:pt x="11573948" y="1281451"/>
                      <a:pt x="11545677" y="1419166"/>
                    </a:cubicBezTo>
                    <a:cubicBezTo>
                      <a:pt x="11517406" y="1556881"/>
                      <a:pt x="11557570" y="1726694"/>
                      <a:pt x="11545677" y="1932562"/>
                    </a:cubicBezTo>
                    <a:cubicBezTo>
                      <a:pt x="11533784" y="2138430"/>
                      <a:pt x="11567528" y="2281228"/>
                      <a:pt x="11545677" y="2539304"/>
                    </a:cubicBezTo>
                    <a:cubicBezTo>
                      <a:pt x="11523826" y="2797380"/>
                      <a:pt x="11573468" y="2951705"/>
                      <a:pt x="11545677" y="3122709"/>
                    </a:cubicBezTo>
                    <a:cubicBezTo>
                      <a:pt x="11635013" y="3516776"/>
                      <a:pt x="11192489" y="3963445"/>
                      <a:pt x="10756589" y="3911797"/>
                    </a:cubicBezTo>
                    <a:cubicBezTo>
                      <a:pt x="10396182" y="3918571"/>
                      <a:pt x="10301492" y="3882776"/>
                      <a:pt x="9992414" y="3911797"/>
                    </a:cubicBezTo>
                    <a:cubicBezTo>
                      <a:pt x="9683337" y="3940818"/>
                      <a:pt x="9789734" y="3925339"/>
                      <a:pt x="9626939" y="3911797"/>
                    </a:cubicBezTo>
                    <a:cubicBezTo>
                      <a:pt x="9464145" y="3898255"/>
                      <a:pt x="9171808" y="3954396"/>
                      <a:pt x="8763089" y="3911797"/>
                    </a:cubicBezTo>
                    <a:cubicBezTo>
                      <a:pt x="8354370" y="3869199"/>
                      <a:pt x="8399699" y="3888966"/>
                      <a:pt x="8198264" y="3911797"/>
                    </a:cubicBezTo>
                    <a:cubicBezTo>
                      <a:pt x="7996829" y="3934628"/>
                      <a:pt x="7805694" y="3902009"/>
                      <a:pt x="7633439" y="3911797"/>
                    </a:cubicBezTo>
                    <a:cubicBezTo>
                      <a:pt x="7461184" y="3921585"/>
                      <a:pt x="7153420" y="3903970"/>
                      <a:pt x="6968939" y="3911797"/>
                    </a:cubicBezTo>
                    <a:cubicBezTo>
                      <a:pt x="6784458" y="3919624"/>
                      <a:pt x="6518336" y="3918405"/>
                      <a:pt x="6105089" y="3911797"/>
                    </a:cubicBezTo>
                    <a:cubicBezTo>
                      <a:pt x="5691842" y="3905190"/>
                      <a:pt x="5703740" y="3902624"/>
                      <a:pt x="5540263" y="3911797"/>
                    </a:cubicBezTo>
                    <a:cubicBezTo>
                      <a:pt x="5376786" y="3920970"/>
                      <a:pt x="5192991" y="3899954"/>
                      <a:pt x="4875763" y="3911797"/>
                    </a:cubicBezTo>
                    <a:cubicBezTo>
                      <a:pt x="4558535" y="3923640"/>
                      <a:pt x="4543355" y="3924191"/>
                      <a:pt x="4310938" y="3911797"/>
                    </a:cubicBezTo>
                    <a:cubicBezTo>
                      <a:pt x="4078522" y="3899403"/>
                      <a:pt x="3821723" y="3889458"/>
                      <a:pt x="3646438" y="3911797"/>
                    </a:cubicBezTo>
                    <a:cubicBezTo>
                      <a:pt x="3471153" y="3934136"/>
                      <a:pt x="3085509" y="3905560"/>
                      <a:pt x="2882263" y="3911797"/>
                    </a:cubicBezTo>
                    <a:cubicBezTo>
                      <a:pt x="2679018" y="3918034"/>
                      <a:pt x="2531395" y="3932630"/>
                      <a:pt x="2317438" y="3911797"/>
                    </a:cubicBezTo>
                    <a:cubicBezTo>
                      <a:pt x="2103481" y="3890964"/>
                      <a:pt x="1644058" y="3945908"/>
                      <a:pt x="1453588" y="3911797"/>
                    </a:cubicBezTo>
                    <a:cubicBezTo>
                      <a:pt x="1263118" y="3877687"/>
                      <a:pt x="1005113" y="3904465"/>
                      <a:pt x="789088" y="3911797"/>
                    </a:cubicBezTo>
                    <a:cubicBezTo>
                      <a:pt x="366262" y="3938213"/>
                      <a:pt x="49486" y="3519352"/>
                      <a:pt x="0" y="3122709"/>
                    </a:cubicBezTo>
                    <a:cubicBezTo>
                      <a:pt x="18423" y="2995452"/>
                      <a:pt x="-23960" y="2745090"/>
                      <a:pt x="0" y="2492631"/>
                    </a:cubicBezTo>
                    <a:cubicBezTo>
                      <a:pt x="23960" y="2240172"/>
                      <a:pt x="9324" y="2203063"/>
                      <a:pt x="0" y="1955899"/>
                    </a:cubicBezTo>
                    <a:cubicBezTo>
                      <a:pt x="-9324" y="1708735"/>
                      <a:pt x="-1561" y="1521527"/>
                      <a:pt x="0" y="1395829"/>
                    </a:cubicBezTo>
                    <a:cubicBezTo>
                      <a:pt x="1561" y="1270131"/>
                      <a:pt x="-25118" y="987778"/>
                      <a:pt x="0" y="789088"/>
                    </a:cubicBezTo>
                    <a:close/>
                  </a:path>
                  <a:path w="11545677" h="3911797" stroke="0" extrusionOk="0">
                    <a:moveTo>
                      <a:pt x="0" y="789088"/>
                    </a:moveTo>
                    <a:cubicBezTo>
                      <a:pt x="2819" y="439500"/>
                      <a:pt x="388667" y="63221"/>
                      <a:pt x="789088" y="0"/>
                    </a:cubicBezTo>
                    <a:cubicBezTo>
                      <a:pt x="1070748" y="-547"/>
                      <a:pt x="1388945" y="6491"/>
                      <a:pt x="1553263" y="0"/>
                    </a:cubicBezTo>
                    <a:cubicBezTo>
                      <a:pt x="1717582" y="-6491"/>
                      <a:pt x="1908025" y="3811"/>
                      <a:pt x="2018413" y="0"/>
                    </a:cubicBezTo>
                    <a:cubicBezTo>
                      <a:pt x="2128801" y="-3811"/>
                      <a:pt x="2346389" y="-11043"/>
                      <a:pt x="2483563" y="0"/>
                    </a:cubicBezTo>
                    <a:cubicBezTo>
                      <a:pt x="2620737" y="11043"/>
                      <a:pt x="3069424" y="-31083"/>
                      <a:pt x="3247738" y="0"/>
                    </a:cubicBezTo>
                    <a:cubicBezTo>
                      <a:pt x="3426052" y="31083"/>
                      <a:pt x="3537053" y="-9689"/>
                      <a:pt x="3812563" y="0"/>
                    </a:cubicBezTo>
                    <a:cubicBezTo>
                      <a:pt x="4088074" y="9689"/>
                      <a:pt x="4472854" y="42733"/>
                      <a:pt x="4676413" y="0"/>
                    </a:cubicBezTo>
                    <a:cubicBezTo>
                      <a:pt x="4879972" y="-42733"/>
                      <a:pt x="5119349" y="15750"/>
                      <a:pt x="5540263" y="0"/>
                    </a:cubicBezTo>
                    <a:cubicBezTo>
                      <a:pt x="5961177" y="-15750"/>
                      <a:pt x="6075864" y="-6307"/>
                      <a:pt x="6304439" y="0"/>
                    </a:cubicBezTo>
                    <a:cubicBezTo>
                      <a:pt x="6533014" y="6307"/>
                      <a:pt x="6595245" y="11531"/>
                      <a:pt x="6769589" y="0"/>
                    </a:cubicBezTo>
                    <a:cubicBezTo>
                      <a:pt x="6943933" y="-11531"/>
                      <a:pt x="7015990" y="3648"/>
                      <a:pt x="7135064" y="0"/>
                    </a:cubicBezTo>
                    <a:cubicBezTo>
                      <a:pt x="7254139" y="-3648"/>
                      <a:pt x="7584329" y="27323"/>
                      <a:pt x="7998914" y="0"/>
                    </a:cubicBezTo>
                    <a:cubicBezTo>
                      <a:pt x="8413499" y="-27323"/>
                      <a:pt x="8526866" y="-27402"/>
                      <a:pt x="8663414" y="0"/>
                    </a:cubicBezTo>
                    <a:cubicBezTo>
                      <a:pt x="8799962" y="27402"/>
                      <a:pt x="9114579" y="3930"/>
                      <a:pt x="9327914" y="0"/>
                    </a:cubicBezTo>
                    <a:cubicBezTo>
                      <a:pt x="9541249" y="-3930"/>
                      <a:pt x="9616631" y="-18056"/>
                      <a:pt x="9793064" y="0"/>
                    </a:cubicBezTo>
                    <a:cubicBezTo>
                      <a:pt x="9969497" y="18056"/>
                      <a:pt x="10311970" y="3607"/>
                      <a:pt x="10756589" y="0"/>
                    </a:cubicBezTo>
                    <a:cubicBezTo>
                      <a:pt x="11253706" y="13914"/>
                      <a:pt x="11510647" y="341693"/>
                      <a:pt x="11545677" y="789088"/>
                    </a:cubicBezTo>
                    <a:cubicBezTo>
                      <a:pt x="11548205" y="1025109"/>
                      <a:pt x="11529865" y="1096904"/>
                      <a:pt x="11545677" y="1325821"/>
                    </a:cubicBezTo>
                    <a:cubicBezTo>
                      <a:pt x="11561489" y="1554738"/>
                      <a:pt x="11560535" y="1749471"/>
                      <a:pt x="11545677" y="1955899"/>
                    </a:cubicBezTo>
                    <a:cubicBezTo>
                      <a:pt x="11530819" y="2162327"/>
                      <a:pt x="11547878" y="2319538"/>
                      <a:pt x="11545677" y="2562640"/>
                    </a:cubicBezTo>
                    <a:cubicBezTo>
                      <a:pt x="11543476" y="2805742"/>
                      <a:pt x="11556153" y="2982811"/>
                      <a:pt x="11545677" y="3122709"/>
                    </a:cubicBezTo>
                    <a:cubicBezTo>
                      <a:pt x="11540914" y="3549528"/>
                      <a:pt x="11212169" y="3966887"/>
                      <a:pt x="10756589" y="3911797"/>
                    </a:cubicBezTo>
                    <a:cubicBezTo>
                      <a:pt x="10515194" y="3885647"/>
                      <a:pt x="10289511" y="3893394"/>
                      <a:pt x="10092089" y="3911797"/>
                    </a:cubicBezTo>
                    <a:cubicBezTo>
                      <a:pt x="9894667" y="3930200"/>
                      <a:pt x="9734484" y="3887173"/>
                      <a:pt x="9527264" y="3911797"/>
                    </a:cubicBezTo>
                    <a:cubicBezTo>
                      <a:pt x="9320044" y="3936421"/>
                      <a:pt x="9024963" y="3874968"/>
                      <a:pt x="8663414" y="3911797"/>
                    </a:cubicBezTo>
                    <a:cubicBezTo>
                      <a:pt x="8301865" y="3948627"/>
                      <a:pt x="8081336" y="3880251"/>
                      <a:pt x="7799564" y="3911797"/>
                    </a:cubicBezTo>
                    <a:cubicBezTo>
                      <a:pt x="7517792" y="3943344"/>
                      <a:pt x="7513107" y="3904172"/>
                      <a:pt x="7234739" y="3911797"/>
                    </a:cubicBezTo>
                    <a:cubicBezTo>
                      <a:pt x="6956372" y="3919422"/>
                      <a:pt x="7026920" y="3915718"/>
                      <a:pt x="6869264" y="3911797"/>
                    </a:cubicBezTo>
                    <a:cubicBezTo>
                      <a:pt x="6711608" y="3907876"/>
                      <a:pt x="6616625" y="3931262"/>
                      <a:pt x="6404114" y="3911797"/>
                    </a:cubicBezTo>
                    <a:cubicBezTo>
                      <a:pt x="6191603" y="3892333"/>
                      <a:pt x="6081359" y="3911221"/>
                      <a:pt x="5938964" y="3911797"/>
                    </a:cubicBezTo>
                    <a:cubicBezTo>
                      <a:pt x="5796569" y="3912374"/>
                      <a:pt x="5389132" y="3930207"/>
                      <a:pt x="5174788" y="3911797"/>
                    </a:cubicBezTo>
                    <a:cubicBezTo>
                      <a:pt x="4960444" y="3893387"/>
                      <a:pt x="4967215" y="3911811"/>
                      <a:pt x="4809313" y="3911797"/>
                    </a:cubicBezTo>
                    <a:cubicBezTo>
                      <a:pt x="4651412" y="3911783"/>
                      <a:pt x="4534300" y="3914065"/>
                      <a:pt x="4344163" y="3911797"/>
                    </a:cubicBezTo>
                    <a:cubicBezTo>
                      <a:pt x="4154026" y="3909530"/>
                      <a:pt x="3687212" y="3933449"/>
                      <a:pt x="3480313" y="3911797"/>
                    </a:cubicBezTo>
                    <a:cubicBezTo>
                      <a:pt x="3273414" y="3890146"/>
                      <a:pt x="3244815" y="3906310"/>
                      <a:pt x="3114838" y="3911797"/>
                    </a:cubicBezTo>
                    <a:cubicBezTo>
                      <a:pt x="2984861" y="3917284"/>
                      <a:pt x="2896801" y="3903837"/>
                      <a:pt x="2749363" y="3911797"/>
                    </a:cubicBezTo>
                    <a:cubicBezTo>
                      <a:pt x="2601925" y="3919757"/>
                      <a:pt x="2528258" y="3907476"/>
                      <a:pt x="2383888" y="3911797"/>
                    </a:cubicBezTo>
                    <a:cubicBezTo>
                      <a:pt x="2239519" y="3916118"/>
                      <a:pt x="1972488" y="3894094"/>
                      <a:pt x="1719388" y="3911797"/>
                    </a:cubicBezTo>
                    <a:cubicBezTo>
                      <a:pt x="1466288" y="3929500"/>
                      <a:pt x="1131746" y="3879405"/>
                      <a:pt x="789088" y="3911797"/>
                    </a:cubicBezTo>
                    <a:cubicBezTo>
                      <a:pt x="382671" y="3906586"/>
                      <a:pt x="-65344" y="3489921"/>
                      <a:pt x="0" y="3122709"/>
                    </a:cubicBezTo>
                    <a:cubicBezTo>
                      <a:pt x="-15486" y="2996080"/>
                      <a:pt x="8770" y="2705129"/>
                      <a:pt x="0" y="2539304"/>
                    </a:cubicBezTo>
                    <a:cubicBezTo>
                      <a:pt x="-8770" y="2373479"/>
                      <a:pt x="27303" y="2106300"/>
                      <a:pt x="0" y="1955899"/>
                    </a:cubicBezTo>
                    <a:cubicBezTo>
                      <a:pt x="-27303" y="1805498"/>
                      <a:pt x="23256" y="1608615"/>
                      <a:pt x="0" y="1349157"/>
                    </a:cubicBezTo>
                    <a:cubicBezTo>
                      <a:pt x="-23256" y="1089699"/>
                      <a:pt x="26253" y="1048639"/>
                      <a:pt x="0" y="78908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1219170">
                  <a:lnSpc>
                    <a:spcPct val="110000"/>
                  </a:lnSpc>
                  <a:buClr>
                    <a:srgbClr val="000000"/>
                  </a:buClr>
                </a:pPr>
                <a:r>
                  <a:rPr lang="en-US" sz="5867" kern="0" dirty="0">
                    <a:solidFill>
                      <a:srgbClr val="000000"/>
                    </a:solidFill>
                    <a:latin typeface="UTM Duepuntozero" panose="02040603050506020204" pitchFamily="18" charset="0"/>
                    <a:sym typeface="Arial"/>
                  </a:rPr>
                  <a:t>1. </a:t>
                </a:r>
                <a:r>
                  <a:rPr lang="en-US" sz="5867" kern="0" dirty="0" err="1">
                    <a:solidFill>
                      <a:srgbClr val="000000"/>
                    </a:solidFill>
                    <a:latin typeface="UTM Duepuntozero" panose="02040603050506020204" pitchFamily="18" charset="0"/>
                    <a:sym typeface="Arial"/>
                  </a:rPr>
                  <a:t>Đọc</a:t>
                </a:r>
                <a:r>
                  <a:rPr lang="en-US" sz="5867" kern="0" dirty="0">
                    <a:solidFill>
                      <a:srgbClr val="000000"/>
                    </a:solidFill>
                    <a:latin typeface="UTM Duepuntozero" panose="02040603050506020204" pitchFamily="18" charset="0"/>
                    <a:sym typeface="Arial"/>
                  </a:rPr>
                  <a:t> </a:t>
                </a:r>
                <a:r>
                  <a:rPr lang="en-US" sz="5867" kern="0" dirty="0" err="1">
                    <a:solidFill>
                      <a:srgbClr val="000000"/>
                    </a:solidFill>
                    <a:latin typeface="UTM Duepuntozero" panose="02040603050506020204" pitchFamily="18" charset="0"/>
                    <a:sym typeface="Arial"/>
                  </a:rPr>
                  <a:t>đúng</a:t>
                </a:r>
                <a:r>
                  <a:rPr lang="en-US" sz="5867" kern="0" dirty="0">
                    <a:solidFill>
                      <a:srgbClr val="000000"/>
                    </a:solidFill>
                    <a:latin typeface="UTM Duepuntozero" panose="02040603050506020204" pitchFamily="18" charset="0"/>
                    <a:sym typeface="Arial"/>
                  </a:rPr>
                  <a:t>.</a:t>
                </a:r>
              </a:p>
              <a:p>
                <a:pPr algn="just" defTabSz="1219170">
                  <a:lnSpc>
                    <a:spcPct val="110000"/>
                  </a:lnSpc>
                  <a:buClr>
                    <a:srgbClr val="000000"/>
                  </a:buClr>
                </a:pPr>
                <a:r>
                  <a:rPr lang="en-US" sz="5867" kern="0" dirty="0">
                    <a:solidFill>
                      <a:srgbClr val="000000"/>
                    </a:solidFill>
                    <a:latin typeface="UTM Duepuntozero" panose="02040603050506020204" pitchFamily="18" charset="0"/>
                    <a:sym typeface="Arial"/>
                  </a:rPr>
                  <a:t>2. </a:t>
                </a:r>
                <a:r>
                  <a:rPr lang="en-US" sz="5867" kern="0" dirty="0" err="1">
                    <a:solidFill>
                      <a:srgbClr val="000000"/>
                    </a:solidFill>
                    <a:latin typeface="UTM Duepuntozero" panose="02040603050506020204" pitchFamily="18" charset="0"/>
                    <a:sym typeface="Arial"/>
                  </a:rPr>
                  <a:t>Đọc</a:t>
                </a:r>
                <a:r>
                  <a:rPr lang="en-US" sz="5867" kern="0" dirty="0">
                    <a:solidFill>
                      <a:srgbClr val="000000"/>
                    </a:solidFill>
                    <a:latin typeface="UTM Duepuntozero" panose="02040603050506020204" pitchFamily="18" charset="0"/>
                    <a:sym typeface="Arial"/>
                  </a:rPr>
                  <a:t> to, </a:t>
                </a:r>
                <a:r>
                  <a:rPr lang="en-US" sz="5867" kern="0" dirty="0" err="1">
                    <a:solidFill>
                      <a:srgbClr val="000000"/>
                    </a:solidFill>
                    <a:latin typeface="UTM Duepuntozero" panose="02040603050506020204" pitchFamily="18" charset="0"/>
                    <a:sym typeface="Arial"/>
                  </a:rPr>
                  <a:t>rõ</a:t>
                </a:r>
                <a:r>
                  <a:rPr lang="en-US" sz="5867" kern="0" dirty="0">
                    <a:solidFill>
                      <a:srgbClr val="000000"/>
                    </a:solidFill>
                    <a:latin typeface="UTM Duepuntozero" panose="02040603050506020204" pitchFamily="18" charset="0"/>
                    <a:sym typeface="Arial"/>
                  </a:rPr>
                  <a:t>.</a:t>
                </a:r>
              </a:p>
              <a:p>
                <a:pPr algn="just" defTabSz="1219170">
                  <a:lnSpc>
                    <a:spcPct val="110000"/>
                  </a:lnSpc>
                  <a:buClr>
                    <a:srgbClr val="000000"/>
                  </a:buClr>
                </a:pPr>
                <a:r>
                  <a:rPr lang="en-US" sz="5867" kern="0" dirty="0">
                    <a:solidFill>
                      <a:srgbClr val="000000"/>
                    </a:solidFill>
                    <a:latin typeface="UTM Duepuntozero" panose="02040603050506020204" pitchFamily="18" charset="0"/>
                    <a:sym typeface="Arial"/>
                  </a:rPr>
                  <a:t>3. </a:t>
                </a:r>
                <a:r>
                  <a:rPr lang="en-US" sz="5867" kern="0" dirty="0" err="1">
                    <a:solidFill>
                      <a:srgbClr val="000000"/>
                    </a:solidFill>
                    <a:latin typeface="UTM Duepuntozero" panose="02040603050506020204" pitchFamily="18" charset="0"/>
                    <a:sym typeface="Arial"/>
                  </a:rPr>
                  <a:t>Đọc</a:t>
                </a:r>
                <a:r>
                  <a:rPr lang="en-US" sz="5867" kern="0" dirty="0">
                    <a:solidFill>
                      <a:srgbClr val="000000"/>
                    </a:solidFill>
                    <a:latin typeface="UTM Duepuntozero" panose="02040603050506020204" pitchFamily="18" charset="0"/>
                    <a:sym typeface="Arial"/>
                  </a:rPr>
                  <a:t> </a:t>
                </a:r>
                <a:r>
                  <a:rPr lang="en-US" sz="5867" kern="0" dirty="0" err="1">
                    <a:solidFill>
                      <a:srgbClr val="000000"/>
                    </a:solidFill>
                    <a:latin typeface="UTM Duepuntozero" panose="02040603050506020204" pitchFamily="18" charset="0"/>
                    <a:sym typeface="Arial"/>
                  </a:rPr>
                  <a:t>ngắt</a:t>
                </a:r>
                <a:r>
                  <a:rPr lang="en-US" sz="5867" kern="0" dirty="0">
                    <a:solidFill>
                      <a:srgbClr val="000000"/>
                    </a:solidFill>
                    <a:latin typeface="UTM Duepuntozero" panose="02040603050506020204" pitchFamily="18" charset="0"/>
                    <a:sym typeface="Arial"/>
                  </a:rPr>
                  <a:t>, </a:t>
                </a:r>
                <a:r>
                  <a:rPr lang="en-US" sz="5867" kern="0" dirty="0" err="1">
                    <a:solidFill>
                      <a:srgbClr val="000000"/>
                    </a:solidFill>
                    <a:latin typeface="UTM Duepuntozero" panose="02040603050506020204" pitchFamily="18" charset="0"/>
                    <a:sym typeface="Arial"/>
                  </a:rPr>
                  <a:t>nghỉ</a:t>
                </a:r>
                <a:r>
                  <a:rPr lang="en-US" sz="5867" kern="0" dirty="0">
                    <a:solidFill>
                      <a:srgbClr val="000000"/>
                    </a:solidFill>
                    <a:latin typeface="UTM Duepuntozero" panose="02040603050506020204" pitchFamily="18" charset="0"/>
                    <a:sym typeface="Arial"/>
                  </a:rPr>
                  <a:t> </a:t>
                </a:r>
                <a:r>
                  <a:rPr lang="en-US" sz="5867" kern="0" dirty="0" err="1">
                    <a:solidFill>
                      <a:srgbClr val="000000"/>
                    </a:solidFill>
                    <a:latin typeface="UTM Duepuntozero" panose="02040603050506020204" pitchFamily="18" charset="0"/>
                    <a:sym typeface="Arial"/>
                  </a:rPr>
                  <a:t>đúng</a:t>
                </a:r>
                <a:r>
                  <a:rPr lang="en-US" sz="5867" kern="0" dirty="0">
                    <a:solidFill>
                      <a:srgbClr val="000000"/>
                    </a:solidFill>
                    <a:latin typeface="UTM Duepuntozero" panose="02040603050506020204" pitchFamily="18" charset="0"/>
                    <a:sym typeface="Arial"/>
                  </a:rPr>
                  <a:t> </a:t>
                </a:r>
                <a:r>
                  <a:rPr lang="en-US" sz="5867" kern="0" dirty="0" err="1">
                    <a:solidFill>
                      <a:srgbClr val="000000"/>
                    </a:solidFill>
                    <a:latin typeface="UTM Duepuntozero" panose="02040603050506020204" pitchFamily="18" charset="0"/>
                    <a:sym typeface="Arial"/>
                  </a:rPr>
                  <a:t>chỗ</a:t>
                </a:r>
                <a:r>
                  <a:rPr lang="en-US" sz="5867" kern="0" dirty="0">
                    <a:solidFill>
                      <a:srgbClr val="000000"/>
                    </a:solidFill>
                    <a:latin typeface="UTM Duepuntozero" panose="02040603050506020204" pitchFamily="18" charset="0"/>
                    <a:sym typeface="Arial"/>
                  </a:rPr>
                  <a:t>.</a:t>
                </a:r>
              </a:p>
            </p:txBody>
          </p:sp>
          <p:sp>
            <p:nvSpPr>
              <p:cNvPr id="49" name="Rectangle: Rounded Corners 48">
                <a:extLst>
                  <a:ext uri="{FF2B5EF4-FFF2-40B4-BE49-F238E27FC236}">
                    <a16:creationId xmlns:a16="http://schemas.microsoft.com/office/drawing/2014/main" id="{82ACB92C-AF0F-7C4B-DACC-085D894E677E}"/>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Tiêu</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 </a:t>
                </a: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chí</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 </a:t>
                </a: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đánh</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 </a:t>
                </a: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giá</a:t>
                </a:r>
                <a:endPar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endParaRPr>
              </a:p>
            </p:txBody>
          </p:sp>
        </p:grpSp>
        <p:pic>
          <p:nvPicPr>
            <p:cNvPr id="39" name="Picture 38">
              <a:extLst>
                <a:ext uri="{FF2B5EF4-FFF2-40B4-BE49-F238E27FC236}">
                  <a16:creationId xmlns:a16="http://schemas.microsoft.com/office/drawing/2014/main" id="{730442AA-9261-4F4A-6149-3E565CC8A357}"/>
                </a:ext>
              </a:extLst>
            </p:cNvPr>
            <p:cNvPicPr>
              <a:picLocks noChangeAspect="1"/>
            </p:cNvPicPr>
            <p:nvPr/>
          </p:nvPicPr>
          <p:blipFill>
            <a:blip r:embed="rId3"/>
            <a:stretch>
              <a:fillRect/>
            </a:stretch>
          </p:blipFill>
          <p:spPr>
            <a:xfrm>
              <a:off x="7470944" y="4801718"/>
              <a:ext cx="469963" cy="469963"/>
            </a:xfrm>
            <a:prstGeom prst="rect">
              <a:avLst/>
            </a:prstGeom>
          </p:spPr>
        </p:pic>
        <p:pic>
          <p:nvPicPr>
            <p:cNvPr id="40" name="Picture 39">
              <a:extLst>
                <a:ext uri="{FF2B5EF4-FFF2-40B4-BE49-F238E27FC236}">
                  <a16:creationId xmlns:a16="http://schemas.microsoft.com/office/drawing/2014/main" id="{D6ED1C50-8341-F856-428A-F9DDFD702992}"/>
                </a:ext>
              </a:extLst>
            </p:cNvPr>
            <p:cNvPicPr>
              <a:picLocks noChangeAspect="1"/>
            </p:cNvPicPr>
            <p:nvPr/>
          </p:nvPicPr>
          <p:blipFill>
            <a:blip r:embed="rId4"/>
            <a:stretch>
              <a:fillRect/>
            </a:stretch>
          </p:blipFill>
          <p:spPr>
            <a:xfrm>
              <a:off x="6914270" y="4801718"/>
              <a:ext cx="469963" cy="469963"/>
            </a:xfrm>
            <a:prstGeom prst="rect">
              <a:avLst/>
            </a:prstGeom>
          </p:spPr>
        </p:pic>
        <p:pic>
          <p:nvPicPr>
            <p:cNvPr id="41" name="Picture 40">
              <a:extLst>
                <a:ext uri="{FF2B5EF4-FFF2-40B4-BE49-F238E27FC236}">
                  <a16:creationId xmlns:a16="http://schemas.microsoft.com/office/drawing/2014/main" id="{E95C3452-E4C9-8D76-FC39-3E3F1AFC8A70}"/>
                </a:ext>
              </a:extLst>
            </p:cNvPr>
            <p:cNvPicPr>
              <a:picLocks noChangeAspect="1"/>
            </p:cNvPicPr>
            <p:nvPr/>
          </p:nvPicPr>
          <p:blipFill>
            <a:blip r:embed="rId5"/>
            <a:stretch>
              <a:fillRect/>
            </a:stretch>
          </p:blipFill>
          <p:spPr>
            <a:xfrm>
              <a:off x="8027618" y="4801718"/>
              <a:ext cx="469963" cy="469963"/>
            </a:xfrm>
            <a:prstGeom prst="rect">
              <a:avLst/>
            </a:prstGeom>
          </p:spPr>
        </p:pic>
        <p:pic>
          <p:nvPicPr>
            <p:cNvPr id="42" name="Picture 41">
              <a:extLst>
                <a:ext uri="{FF2B5EF4-FFF2-40B4-BE49-F238E27FC236}">
                  <a16:creationId xmlns:a16="http://schemas.microsoft.com/office/drawing/2014/main" id="{A3EC8654-F1CC-04A6-2B00-048D3C7C64DD}"/>
                </a:ext>
              </a:extLst>
            </p:cNvPr>
            <p:cNvPicPr>
              <a:picLocks noChangeAspect="1"/>
            </p:cNvPicPr>
            <p:nvPr/>
          </p:nvPicPr>
          <p:blipFill>
            <a:blip r:embed="rId3"/>
            <a:stretch>
              <a:fillRect/>
            </a:stretch>
          </p:blipFill>
          <p:spPr>
            <a:xfrm>
              <a:off x="7792636" y="5402382"/>
              <a:ext cx="469963" cy="469963"/>
            </a:xfrm>
            <a:prstGeom prst="rect">
              <a:avLst/>
            </a:prstGeom>
          </p:spPr>
        </p:pic>
        <p:pic>
          <p:nvPicPr>
            <p:cNvPr id="43" name="Picture 42">
              <a:extLst>
                <a:ext uri="{FF2B5EF4-FFF2-40B4-BE49-F238E27FC236}">
                  <a16:creationId xmlns:a16="http://schemas.microsoft.com/office/drawing/2014/main" id="{03A8F3C7-3A07-8799-A64E-D6BCD96B0BC0}"/>
                </a:ext>
              </a:extLst>
            </p:cNvPr>
            <p:cNvPicPr>
              <a:picLocks noChangeAspect="1"/>
            </p:cNvPicPr>
            <p:nvPr/>
          </p:nvPicPr>
          <p:blipFill>
            <a:blip r:embed="rId4"/>
            <a:stretch>
              <a:fillRect/>
            </a:stretch>
          </p:blipFill>
          <p:spPr>
            <a:xfrm>
              <a:off x="7235962" y="5402382"/>
              <a:ext cx="469963" cy="469963"/>
            </a:xfrm>
            <a:prstGeom prst="rect">
              <a:avLst/>
            </a:prstGeom>
          </p:spPr>
        </p:pic>
        <p:pic>
          <p:nvPicPr>
            <p:cNvPr id="44" name="Picture 43">
              <a:extLst>
                <a:ext uri="{FF2B5EF4-FFF2-40B4-BE49-F238E27FC236}">
                  <a16:creationId xmlns:a16="http://schemas.microsoft.com/office/drawing/2014/main" id="{59CF42F1-D278-D28D-C237-A8925006A79C}"/>
                </a:ext>
              </a:extLst>
            </p:cNvPr>
            <p:cNvPicPr>
              <a:picLocks noChangeAspect="1"/>
            </p:cNvPicPr>
            <p:nvPr/>
          </p:nvPicPr>
          <p:blipFill>
            <a:blip r:embed="rId5"/>
            <a:stretch>
              <a:fillRect/>
            </a:stretch>
          </p:blipFill>
          <p:spPr>
            <a:xfrm>
              <a:off x="8349310" y="5402382"/>
              <a:ext cx="469963" cy="469963"/>
            </a:xfrm>
            <a:prstGeom prst="rect">
              <a:avLst/>
            </a:prstGeom>
          </p:spPr>
        </p:pic>
        <p:pic>
          <p:nvPicPr>
            <p:cNvPr id="45" name="Picture 44">
              <a:extLst>
                <a:ext uri="{FF2B5EF4-FFF2-40B4-BE49-F238E27FC236}">
                  <a16:creationId xmlns:a16="http://schemas.microsoft.com/office/drawing/2014/main" id="{7DC73055-B082-201F-104D-07BA4F6EAAD4}"/>
                </a:ext>
              </a:extLst>
            </p:cNvPr>
            <p:cNvPicPr>
              <a:picLocks noChangeAspect="1"/>
            </p:cNvPicPr>
            <p:nvPr/>
          </p:nvPicPr>
          <p:blipFill>
            <a:blip r:embed="rId3"/>
            <a:stretch>
              <a:fillRect/>
            </a:stretch>
          </p:blipFill>
          <p:spPr>
            <a:xfrm>
              <a:off x="9900985" y="5942562"/>
              <a:ext cx="469963" cy="469963"/>
            </a:xfrm>
            <a:prstGeom prst="rect">
              <a:avLst/>
            </a:prstGeom>
          </p:spPr>
        </p:pic>
        <p:pic>
          <p:nvPicPr>
            <p:cNvPr id="46" name="Picture 45">
              <a:extLst>
                <a:ext uri="{FF2B5EF4-FFF2-40B4-BE49-F238E27FC236}">
                  <a16:creationId xmlns:a16="http://schemas.microsoft.com/office/drawing/2014/main" id="{386E9ED7-2240-1A8E-6259-B08A22920D6E}"/>
                </a:ext>
              </a:extLst>
            </p:cNvPr>
            <p:cNvPicPr>
              <a:picLocks noChangeAspect="1"/>
            </p:cNvPicPr>
            <p:nvPr/>
          </p:nvPicPr>
          <p:blipFill>
            <a:blip r:embed="rId4"/>
            <a:stretch>
              <a:fillRect/>
            </a:stretch>
          </p:blipFill>
          <p:spPr>
            <a:xfrm>
              <a:off x="9344311" y="5942562"/>
              <a:ext cx="469963" cy="469963"/>
            </a:xfrm>
            <a:prstGeom prst="rect">
              <a:avLst/>
            </a:prstGeom>
          </p:spPr>
        </p:pic>
        <p:pic>
          <p:nvPicPr>
            <p:cNvPr id="47" name="Picture 46">
              <a:extLst>
                <a:ext uri="{FF2B5EF4-FFF2-40B4-BE49-F238E27FC236}">
                  <a16:creationId xmlns:a16="http://schemas.microsoft.com/office/drawing/2014/main" id="{A057B313-0B3D-7374-9ABD-33E4BFD31109}"/>
                </a:ext>
              </a:extLst>
            </p:cNvPr>
            <p:cNvPicPr>
              <a:picLocks noChangeAspect="1"/>
            </p:cNvPicPr>
            <p:nvPr/>
          </p:nvPicPr>
          <p:blipFill>
            <a:blip r:embed="rId5"/>
            <a:stretch>
              <a:fillRect/>
            </a:stretch>
          </p:blipFill>
          <p:spPr>
            <a:xfrm>
              <a:off x="10457659" y="5942562"/>
              <a:ext cx="469963" cy="469963"/>
            </a:xfrm>
            <a:prstGeom prst="rect">
              <a:avLst/>
            </a:prstGeom>
          </p:spPr>
        </p:pic>
      </p:grpSp>
    </p:spTree>
    <p:extLst>
      <p:ext uri="{BB962C8B-B14F-4D97-AF65-F5344CB8AC3E}">
        <p14:creationId xmlns:p14="http://schemas.microsoft.com/office/powerpoint/2010/main" val="190427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14:bounceEnd="66000">
                                          <p:cBhvr additive="base">
                                            <p:cTn id="11" dur="1000" fill="hold"/>
                                            <p:tgtEl>
                                              <p:spTgt spid="37"/>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ppt_x"/>
                                              </p:val>
                                            </p:tav>
                                            <p:tav tm="100000">
                                              <p:val>
                                                <p:strVal val="#ppt_x"/>
                                              </p:val>
                                            </p:tav>
                                          </p:tavLst>
                                        </p:anim>
                                        <p:anim calcmode="lin" valueType="num">
                                          <p:cBhvr additive="base">
                                            <p:cTn id="12" dur="1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072EA52F-62DE-3808-0689-C63CA7131E01}"/>
              </a:ext>
            </a:extLst>
          </p:cNvPr>
          <p:cNvSpPr txBox="1"/>
          <p:nvPr/>
        </p:nvSpPr>
        <p:spPr>
          <a:xfrm>
            <a:off x="2080514" y="544026"/>
            <a:ext cx="7307868" cy="2800767"/>
          </a:xfrm>
          <a:prstGeom prst="rect">
            <a:avLst/>
          </a:prstGeom>
          <a:noFill/>
        </p:spPr>
        <p:txBody>
          <a:bodyPr wrap="square" rtlCol="0">
            <a:spAutoFit/>
          </a:bodyPr>
          <a:lstStyle/>
          <a:p>
            <a:pPr algn="ctr" defTabSz="1219170">
              <a:buClr>
                <a:srgbClr val="000000"/>
              </a:buClr>
            </a:pPr>
            <a:r>
              <a:rPr lang="en-US" sz="88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cs typeface="Arial"/>
                <a:sym typeface="Arial"/>
              </a:rPr>
              <a:t>ÔN LUYỆN ĐỌC HIỂU</a:t>
            </a:r>
          </a:p>
        </p:txBody>
      </p:sp>
    </p:spTree>
    <p:extLst>
      <p:ext uri="{BB962C8B-B14F-4D97-AF65-F5344CB8AC3E}">
        <p14:creationId xmlns:p14="http://schemas.microsoft.com/office/powerpoint/2010/main" val="3757170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61459">
            <a:off x="23793" y="2117266"/>
            <a:ext cx="1641101" cy="2193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9045" y="-31448"/>
            <a:ext cx="1258984" cy="8078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68345" y="68811"/>
            <a:ext cx="921724" cy="5914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04803" y="-137735"/>
            <a:ext cx="1720167" cy="11037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36311" y="324130"/>
            <a:ext cx="1207449" cy="774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17455" y="-129500"/>
            <a:ext cx="1577989" cy="101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08275">
            <a:off x="1173559" y="68533"/>
            <a:ext cx="2501162" cy="334379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0E292BEA-A28E-4CFD-B47A-7CF939B6D926}"/>
              </a:ext>
            </a:extLst>
          </p:cNvPr>
          <p:cNvSpPr/>
          <p:nvPr/>
        </p:nvSpPr>
        <p:spPr>
          <a:xfrm>
            <a:off x="-10054785" y="5720276"/>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hlinkClick r:id="rId12" action="ppaction://hlinksldjump"/>
            <a:extLst>
              <a:ext uri="{FF2B5EF4-FFF2-40B4-BE49-F238E27FC236}">
                <a16:creationId xmlns:a16="http://schemas.microsoft.com/office/drawing/2014/main" id="{8F5B3BE0-D1D4-47FD-A368-9DFCA7F65FC5}"/>
              </a:ext>
            </a:extLst>
          </p:cNvPr>
          <p:cNvSpPr/>
          <p:nvPr/>
        </p:nvSpPr>
        <p:spPr>
          <a:xfrm>
            <a:off x="1912703" y="5421324"/>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13" action="ppaction://hlinksldjump"/>
            <a:extLst>
              <a:ext uri="{FF2B5EF4-FFF2-40B4-BE49-F238E27FC236}">
                <a16:creationId xmlns:a16="http://schemas.microsoft.com/office/drawing/2014/main" id="{4C6FEB0A-B9D0-4CBF-9EE9-3294208479F4}"/>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13" action="ppaction://hlinksldjump"/>
            <a:extLst>
              <a:ext uri="{FF2B5EF4-FFF2-40B4-BE49-F238E27FC236}">
                <a16:creationId xmlns:a16="http://schemas.microsoft.com/office/drawing/2014/main" id="{635BE7F2-9B08-4EE8-A057-D784535DF59D}"/>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a16="http://schemas.microsoft.com/office/drawing/2014/main" id="{B00B4F1F-8007-4889-BB04-FEC72E3CC270}"/>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14" action="ppaction://hlinksldjump"/>
            <a:extLst>
              <a:ext uri="{FF2B5EF4-FFF2-40B4-BE49-F238E27FC236}">
                <a16:creationId xmlns:a16="http://schemas.microsoft.com/office/drawing/2014/main" id="{2713E0C3-167F-4D19-8946-ADC18E0B5787}"/>
              </a:ext>
            </a:extLst>
          </p:cNvPr>
          <p:cNvSpPr/>
          <p:nvPr/>
        </p:nvSpPr>
        <p:spPr>
          <a:xfrm>
            <a:off x="7886026"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a16="http://schemas.microsoft.com/office/drawing/2014/main" id="{2090331A-467D-44E5-9880-D65A008DA0AA}"/>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a16="http://schemas.microsoft.com/office/drawing/2014/main" id="{C2E5B99E-8CAC-49AF-8A6D-E7C99E27E321}"/>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B52AEF23-9B14-4E69-A4E5-E2B731CEFCF8}"/>
              </a:ext>
            </a:extLst>
          </p:cNvPr>
          <p:cNvGrpSpPr/>
          <p:nvPr/>
        </p:nvGrpSpPr>
        <p:grpSpPr>
          <a:xfrm>
            <a:off x="411893" y="5808594"/>
            <a:ext cx="938159" cy="938159"/>
            <a:chOff x="405405" y="5339515"/>
            <a:chExt cx="938159" cy="938159"/>
          </a:xfrm>
        </p:grpSpPr>
        <p:sp>
          <p:nvSpPr>
            <p:cNvPr id="27" name="Oval 26">
              <a:hlinkClick r:id="rId12" action="ppaction://hlinksldjump"/>
              <a:extLst>
                <a:ext uri="{FF2B5EF4-FFF2-40B4-BE49-F238E27FC236}">
                  <a16:creationId xmlns:a16="http://schemas.microsoft.com/office/drawing/2014/main" id="{69E91E87-9E20-48B3-92C2-7574B0595731}"/>
                </a:ext>
              </a:extLst>
            </p:cNvPr>
            <p:cNvSpPr/>
            <p:nvPr/>
          </p:nvSpPr>
          <p:spPr>
            <a:xfrm>
              <a:off x="405405" y="533951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36" name="TextBox 35">
              <a:extLst>
                <a:ext uri="{FF2B5EF4-FFF2-40B4-BE49-F238E27FC236}">
                  <a16:creationId xmlns:a16="http://schemas.microsoft.com/office/drawing/2014/main" id="{9E28B9BF-AB11-4ED1-AF16-04121AE242AB}"/>
                </a:ext>
              </a:extLst>
            </p:cNvPr>
            <p:cNvSpPr txBox="1"/>
            <p:nvPr/>
          </p:nvSpPr>
          <p:spPr>
            <a:xfrm>
              <a:off x="434471" y="562392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grpSp>
      <p:sp>
        <p:nvSpPr>
          <p:cNvPr id="7" name="TextBox 6">
            <a:extLst>
              <a:ext uri="{FF2B5EF4-FFF2-40B4-BE49-F238E27FC236}">
                <a16:creationId xmlns:a16="http://schemas.microsoft.com/office/drawing/2014/main" id="{A1DD0CF0-A84F-482B-97DE-EFF6E79DFD96}"/>
              </a:ext>
            </a:extLst>
          </p:cNvPr>
          <p:cNvSpPr txBox="1"/>
          <p:nvPr/>
        </p:nvSpPr>
        <p:spPr>
          <a:xfrm>
            <a:off x="4522836" y="1570957"/>
            <a:ext cx="77937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UTM Avo"/>
                <a:ea typeface="+mn-ea"/>
                <a:cs typeface="+mn-cs"/>
              </a:rPr>
              <a:t>Cây</a:t>
            </a:r>
            <a:r>
              <a:rPr kumimoji="0" lang="en-US" sz="2800" b="1" i="0" u="none" strike="noStrike" kern="1200" cap="none" spc="0" normalizeH="0" baseline="0" noProof="0" dirty="0">
                <a:ln>
                  <a:noFill/>
                </a:ln>
                <a:solidFill>
                  <a:srgbClr val="0070C0"/>
                </a:solidFill>
                <a:effectLst/>
                <a:uLnTx/>
                <a:uFillTx/>
                <a:latin typeface="UTM Avo"/>
                <a:ea typeface="+mn-ea"/>
                <a:cs typeface="+mn-cs"/>
              </a:rPr>
              <a:t> </a:t>
            </a:r>
            <a:r>
              <a:rPr kumimoji="0" lang="en-US" sz="2800" b="1" i="0" u="none" strike="noStrike" kern="1200" cap="none" spc="0" normalizeH="0" baseline="0" noProof="0" dirty="0" err="1">
                <a:ln>
                  <a:noFill/>
                </a:ln>
                <a:solidFill>
                  <a:srgbClr val="0070C0"/>
                </a:solidFill>
                <a:effectLst/>
                <a:uLnTx/>
                <a:uFillTx/>
                <a:latin typeface="UTM Avo"/>
                <a:ea typeface="+mn-ea"/>
                <a:cs typeface="+mn-cs"/>
              </a:rPr>
              <a:t>gạo</a:t>
            </a:r>
            <a:r>
              <a:rPr kumimoji="0" lang="en-US" sz="2800" b="1" i="0" u="none" strike="noStrike" kern="1200" cap="none" spc="0" normalizeH="0" baseline="0" noProof="0" dirty="0">
                <a:ln>
                  <a:noFill/>
                </a:ln>
                <a:solidFill>
                  <a:srgbClr val="0070C0"/>
                </a:solidFill>
                <a:effectLst/>
                <a:uLnTx/>
                <a:uFillTx/>
                <a:latin typeface="UTM Avo"/>
                <a:ea typeface="+mn-ea"/>
                <a:cs typeface="+mn-cs"/>
              </a:rPr>
              <a:t> </a:t>
            </a:r>
            <a:r>
              <a:rPr kumimoji="0" lang="en-US" sz="2800" b="1" i="0" u="none" strike="noStrike" kern="1200" cap="none" spc="0" normalizeH="0" baseline="0" noProof="0" dirty="0" err="1">
                <a:ln>
                  <a:noFill/>
                </a:ln>
                <a:solidFill>
                  <a:srgbClr val="0070C0"/>
                </a:solidFill>
                <a:effectLst/>
                <a:uLnTx/>
                <a:uFillTx/>
                <a:latin typeface="UTM Avo"/>
                <a:ea typeface="+mn-ea"/>
                <a:cs typeface="+mn-cs"/>
              </a:rPr>
              <a:t>trước</a:t>
            </a:r>
            <a:r>
              <a:rPr kumimoji="0" lang="en-US" sz="2800" b="1" i="0" u="none" strike="noStrike" kern="1200" cap="none" spc="0" normalizeH="0" baseline="0" noProof="0" dirty="0">
                <a:ln>
                  <a:noFill/>
                </a:ln>
                <a:solidFill>
                  <a:srgbClr val="0070C0"/>
                </a:solidFill>
                <a:effectLst/>
                <a:uLnTx/>
                <a:uFillTx/>
                <a:latin typeface="UTM Avo"/>
                <a:ea typeface="+mn-ea"/>
                <a:cs typeface="+mn-cs"/>
              </a:rPr>
              <a:t> </a:t>
            </a:r>
            <a:r>
              <a:rPr kumimoji="0" lang="en-US" sz="2800" b="1" i="0" u="none" strike="noStrike" kern="1200" cap="none" spc="0" normalizeH="0" baseline="0" noProof="0" dirty="0" err="1">
                <a:ln>
                  <a:noFill/>
                </a:ln>
                <a:solidFill>
                  <a:srgbClr val="0070C0"/>
                </a:solidFill>
                <a:effectLst/>
                <a:uLnTx/>
                <a:uFillTx/>
                <a:latin typeface="UTM Avo"/>
                <a:ea typeface="+mn-ea"/>
                <a:cs typeface="+mn-cs"/>
              </a:rPr>
              <a:t>nhà</a:t>
            </a:r>
            <a:r>
              <a:rPr kumimoji="0" lang="en-US" sz="2800" b="1" i="0" u="none" strike="noStrike" kern="1200" cap="none" spc="0" normalizeH="0" baseline="0" noProof="0" dirty="0">
                <a:ln>
                  <a:noFill/>
                </a:ln>
                <a:solidFill>
                  <a:srgbClr val="0070C0"/>
                </a:solidFill>
                <a:effectLst/>
                <a:uLnTx/>
                <a:uFillTx/>
                <a:latin typeface="UTM Avo"/>
                <a:ea typeface="+mn-ea"/>
                <a:cs typeface="+mn-cs"/>
              </a:rPr>
              <a:t> </a:t>
            </a:r>
            <a:r>
              <a:rPr kumimoji="0" lang="en-US" sz="2800" b="1" i="0" u="none" strike="noStrike" kern="1200" cap="none" spc="0" normalizeH="0" baseline="0" noProof="0" dirty="0" err="1">
                <a:ln>
                  <a:noFill/>
                </a:ln>
                <a:solidFill>
                  <a:srgbClr val="0070C0"/>
                </a:solidFill>
                <a:effectLst/>
                <a:uLnTx/>
                <a:uFillTx/>
                <a:latin typeface="UTM Avo"/>
                <a:ea typeface="+mn-ea"/>
                <a:cs typeface="+mn-cs"/>
              </a:rPr>
              <a:t>Thắm</a:t>
            </a:r>
            <a:r>
              <a:rPr kumimoji="0" lang="en-US" sz="2800" b="1" i="0" u="none" strike="noStrike" kern="1200" cap="none" spc="0" normalizeH="0" baseline="0" noProof="0" dirty="0">
                <a:ln>
                  <a:noFill/>
                </a:ln>
                <a:solidFill>
                  <a:srgbClr val="0070C0"/>
                </a:solidFill>
                <a:effectLst/>
                <a:uLnTx/>
                <a:uFillTx/>
                <a:latin typeface="UTM Avo"/>
                <a:ea typeface="+mn-ea"/>
                <a:cs typeface="+mn-cs"/>
              </a:rPr>
              <a:t> do </a:t>
            </a:r>
            <a:r>
              <a:rPr kumimoji="0" lang="en-US" sz="2800" b="1" i="0" u="none" strike="noStrike" kern="1200" cap="none" spc="0" normalizeH="0" baseline="0" noProof="0" dirty="0" err="1">
                <a:ln>
                  <a:noFill/>
                </a:ln>
                <a:solidFill>
                  <a:srgbClr val="0070C0"/>
                </a:solidFill>
                <a:effectLst/>
                <a:uLnTx/>
                <a:uFillTx/>
                <a:latin typeface="UTM Avo"/>
                <a:ea typeface="+mn-ea"/>
                <a:cs typeface="+mn-cs"/>
              </a:rPr>
              <a:t>ai</a:t>
            </a:r>
            <a:r>
              <a:rPr kumimoji="0" lang="en-US" sz="2800" b="1" i="0" u="none" strike="noStrike" kern="1200" cap="none" spc="0" normalizeH="0" baseline="0" noProof="0" dirty="0">
                <a:ln>
                  <a:noFill/>
                </a:ln>
                <a:solidFill>
                  <a:srgbClr val="0070C0"/>
                </a:solidFill>
                <a:effectLst/>
                <a:uLnTx/>
                <a:uFillTx/>
                <a:latin typeface="UTM Avo"/>
                <a:ea typeface="+mn-ea"/>
                <a:cs typeface="+mn-cs"/>
              </a:rPr>
              <a:t> </a:t>
            </a:r>
            <a:r>
              <a:rPr kumimoji="0" lang="en-US" sz="2800" b="1" i="0" u="none" strike="noStrike" kern="1200" cap="none" spc="0" normalizeH="0" baseline="0" noProof="0" dirty="0" err="1">
                <a:ln>
                  <a:noFill/>
                </a:ln>
                <a:solidFill>
                  <a:srgbClr val="0070C0"/>
                </a:solidFill>
                <a:effectLst/>
                <a:uLnTx/>
                <a:uFillTx/>
                <a:latin typeface="UTM Avo"/>
                <a:ea typeface="+mn-ea"/>
                <a:cs typeface="+mn-cs"/>
              </a:rPr>
              <a:t>trồng</a:t>
            </a:r>
            <a:r>
              <a:rPr kumimoji="0" lang="en-US" sz="2800" b="1" i="0" u="none" strike="noStrike" kern="1200" cap="none" spc="0" normalizeH="0" baseline="0" noProof="0" dirty="0">
                <a:ln>
                  <a:noFill/>
                </a:ln>
                <a:solidFill>
                  <a:srgbClr val="0070C0"/>
                </a:solidFill>
                <a:effectLst/>
                <a:uLnTx/>
                <a:uFillTx/>
                <a:latin typeface="UTM Avo"/>
                <a:ea typeface="+mn-ea"/>
                <a:cs typeface="+mn-cs"/>
              </a:rPr>
              <a:t> ?</a:t>
            </a:r>
          </a:p>
        </p:txBody>
      </p:sp>
      <p:sp>
        <p:nvSpPr>
          <p:cNvPr id="4" name="Rectangle: Rounded Corners 3">
            <a:extLst>
              <a:ext uri="{FF2B5EF4-FFF2-40B4-BE49-F238E27FC236}">
                <a16:creationId xmlns:a16="http://schemas.microsoft.com/office/drawing/2014/main" id="{C7D0E9B2-90BA-4B02-B8F1-BA2C37DF853D}"/>
              </a:ext>
            </a:extLst>
          </p:cNvPr>
          <p:cNvSpPr/>
          <p:nvPr/>
        </p:nvSpPr>
        <p:spPr>
          <a:xfrm>
            <a:off x="4619822" y="2336070"/>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UTM Avo"/>
                <a:ea typeface="+mn-ea"/>
                <a:cs typeface="+mn-cs"/>
              </a:rPr>
              <a:t>A. </a:t>
            </a:r>
          </a:p>
        </p:txBody>
      </p:sp>
      <p:sp>
        <p:nvSpPr>
          <p:cNvPr id="37" name="Rectangle: Rounded Corners 36">
            <a:extLst>
              <a:ext uri="{FF2B5EF4-FFF2-40B4-BE49-F238E27FC236}">
                <a16:creationId xmlns:a16="http://schemas.microsoft.com/office/drawing/2014/main" id="{16A526F5-1C4F-469D-9F73-F9C2082BA7DE}"/>
              </a:ext>
            </a:extLst>
          </p:cNvPr>
          <p:cNvSpPr/>
          <p:nvPr/>
        </p:nvSpPr>
        <p:spPr>
          <a:xfrm>
            <a:off x="4582997" y="3521876"/>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UTM Avo"/>
                <a:ea typeface="+mn-ea"/>
                <a:cs typeface="+mn-cs"/>
              </a:rPr>
              <a:t>B. </a:t>
            </a:r>
          </a:p>
        </p:txBody>
      </p:sp>
      <p:sp>
        <p:nvSpPr>
          <p:cNvPr id="38" name="Rectangle: Rounded Corners 37">
            <a:extLst>
              <a:ext uri="{FF2B5EF4-FFF2-40B4-BE49-F238E27FC236}">
                <a16:creationId xmlns:a16="http://schemas.microsoft.com/office/drawing/2014/main" id="{D48A2C34-20CA-48ED-88FF-01E54E465E18}"/>
              </a:ext>
            </a:extLst>
          </p:cNvPr>
          <p:cNvSpPr/>
          <p:nvPr/>
        </p:nvSpPr>
        <p:spPr>
          <a:xfrm>
            <a:off x="4582996" y="4621076"/>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UTM Avo"/>
                <a:ea typeface="+mn-ea"/>
                <a:cs typeface="+mn-cs"/>
              </a:rPr>
              <a:t>C. </a:t>
            </a:r>
          </a:p>
        </p:txBody>
      </p:sp>
      <p:grpSp>
        <p:nvGrpSpPr>
          <p:cNvPr id="3" name="Group 8">
            <a:extLst>
              <a:ext uri="{FF2B5EF4-FFF2-40B4-BE49-F238E27FC236}">
                <a16:creationId xmlns:a16="http://schemas.microsoft.com/office/drawing/2014/main" id="{C4D64987-5970-46E6-B693-613358337203}"/>
              </a:ext>
            </a:extLst>
          </p:cNvPr>
          <p:cNvGrpSpPr/>
          <p:nvPr/>
        </p:nvGrpSpPr>
        <p:grpSpPr>
          <a:xfrm>
            <a:off x="7032444" y="286614"/>
            <a:ext cx="2924747" cy="1277707"/>
            <a:chOff x="6632250" y="430533"/>
            <a:chExt cx="2924747" cy="1277707"/>
          </a:xfrm>
        </p:grpSpPr>
        <p:pic>
          <p:nvPicPr>
            <p:cNvPr id="8" name="Picture 2" descr="Cloud Swipe Up Sticker">
              <a:extLst>
                <a:ext uri="{FF2B5EF4-FFF2-40B4-BE49-F238E27FC236}">
                  <a16:creationId xmlns:a16="http://schemas.microsoft.com/office/drawing/2014/main" id="{20C06E4C-0528-414C-ABE0-91EA4DDB8FC8}"/>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37B4B18C-EF6E-4514-8C03-27264F8DA7C9}"/>
                </a:ext>
              </a:extLst>
            </p:cNvPr>
            <p:cNvSpPr txBox="1"/>
            <p:nvPr/>
          </p:nvSpPr>
          <p:spPr>
            <a:xfrm>
              <a:off x="7034765" y="963204"/>
              <a:ext cx="25222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UTM Avo"/>
                  <a:ea typeface="+mn-ea"/>
                  <a:cs typeface="+mn-cs"/>
                </a:rPr>
                <a:t>Câu</a:t>
              </a:r>
              <a:r>
                <a:rPr kumimoji="0" lang="en-US" sz="2800" b="1" i="0" u="none" strike="noStrike" kern="1200" cap="none" spc="0" normalizeH="0" baseline="0" noProof="0" dirty="0">
                  <a:ln>
                    <a:noFill/>
                  </a:ln>
                  <a:solidFill>
                    <a:prstClr val="white"/>
                  </a:solidFill>
                  <a:effectLst/>
                  <a:uLnTx/>
                  <a:uFillTx/>
                  <a:latin typeface="UTM Avo"/>
                  <a:ea typeface="+mn-ea"/>
                  <a:cs typeface="+mn-cs"/>
                </a:rPr>
                <a:t> 1</a:t>
              </a:r>
            </a:p>
          </p:txBody>
        </p:sp>
      </p:grpSp>
      <p:pic>
        <p:nvPicPr>
          <p:cNvPr id="1028" name="Picture 4" descr="Cartoon Cute Hot Air Balloon Png">
            <a:extLst>
              <a:ext uri="{FF2B5EF4-FFF2-40B4-BE49-F238E27FC236}">
                <a16:creationId xmlns:a16="http://schemas.microsoft.com/office/drawing/2014/main" id="{A21A0CAA-9A9F-42C3-9A14-CF28591297E5}"/>
              </a:ext>
            </a:extLst>
          </p:cNvPr>
          <p:cNvPicPr>
            <a:picLocks noChangeAspect="1" noChangeArrowheads="1"/>
          </p:cNvPicPr>
          <p:nvPr/>
        </p:nvPicPr>
        <p:blipFill>
          <a:blip r:embed="rId16"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750001">
            <a:off x="11083269" y="1489795"/>
            <a:ext cx="1024186" cy="14083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appy Japan Sticker by nanamin">
            <a:extLst>
              <a:ext uri="{FF2B5EF4-FFF2-40B4-BE49-F238E27FC236}">
                <a16:creationId xmlns:a16="http://schemas.microsoft.com/office/drawing/2014/main" id="{4C34DD77-1ADF-47AD-96F8-6151128F9E09}"/>
              </a:ext>
            </a:extLst>
          </p:cNvPr>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59483" y="3137772"/>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Arrow Yes Sticker by asinastra">
            <a:extLst>
              <a:ext uri="{FF2B5EF4-FFF2-40B4-BE49-F238E27FC236}">
                <a16:creationId xmlns:a16="http://schemas.microsoft.com/office/drawing/2014/main" id="{CD5E0A5F-D24D-4F6A-B806-3ACF83BA78F0}"/>
              </a:ext>
            </a:extLst>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97604" y="4580289"/>
            <a:ext cx="830394" cy="82834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39869474-61E4-4CEC-92B4-86FB1B0081EB}"/>
              </a:ext>
            </a:extLst>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97604" y="2310607"/>
            <a:ext cx="830394" cy="8283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 action="ppaction://noaction"/>
            <a:extLst>
              <a:ext uri="{FF2B5EF4-FFF2-40B4-BE49-F238E27FC236}">
                <a16:creationId xmlns:a16="http://schemas.microsoft.com/office/drawing/2014/main" id="{377E129F-414E-47DE-9B4B-E5FFA3A9A31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pic>
        <p:nvPicPr>
          <p:cNvPr id="42" name="Picture 3" descr="C:\Users\DO NGOC THUOC\Desktop\76.png"/>
          <p:cNvPicPr>
            <a:picLocks noChangeAspect="1" noChangeArrowheads="1"/>
          </p:cNvPicPr>
          <p:nvPr/>
        </p:nvPicPr>
        <p:blipFill>
          <a:blip r:embed="rId20" cstate="print"/>
          <a:srcRect l="62758" t="13858" r="22900" b="78278"/>
          <a:stretch>
            <a:fillRect/>
          </a:stretch>
        </p:blipFill>
        <p:spPr bwMode="auto">
          <a:xfrm>
            <a:off x="5271256" y="4572000"/>
            <a:ext cx="1165411" cy="897140"/>
          </a:xfrm>
          <a:prstGeom prst="rect">
            <a:avLst/>
          </a:prstGeom>
          <a:noFill/>
        </p:spPr>
      </p:pic>
      <p:pic>
        <p:nvPicPr>
          <p:cNvPr id="44" name="Picture 3" descr="C:\Users\DO NGOC THUOC\Desktop\76.png"/>
          <p:cNvPicPr>
            <a:picLocks noChangeAspect="1" noChangeArrowheads="1"/>
          </p:cNvPicPr>
          <p:nvPr/>
        </p:nvPicPr>
        <p:blipFill>
          <a:blip r:embed="rId21" cstate="print"/>
          <a:srcRect l="26186" t="13928" r="59816" b="78208"/>
          <a:stretch>
            <a:fillRect/>
          </a:stretch>
        </p:blipFill>
        <p:spPr bwMode="auto">
          <a:xfrm>
            <a:off x="5396754" y="3478306"/>
            <a:ext cx="1159327" cy="914398"/>
          </a:xfrm>
          <a:prstGeom prst="rect">
            <a:avLst/>
          </a:prstGeom>
          <a:noFill/>
        </p:spPr>
      </p:pic>
      <p:pic>
        <p:nvPicPr>
          <p:cNvPr id="45" name="Picture 3" descr="C:\Users\DO NGOC THUOC\Desktop\76.png"/>
          <p:cNvPicPr>
            <a:picLocks noChangeAspect="1" noChangeArrowheads="1"/>
          </p:cNvPicPr>
          <p:nvPr/>
        </p:nvPicPr>
        <p:blipFill>
          <a:blip r:embed="rId22" cstate="print"/>
          <a:srcRect l="44324" t="14069" r="41678" b="78068"/>
          <a:stretch>
            <a:fillRect/>
          </a:stretch>
        </p:blipFill>
        <p:spPr bwMode="auto">
          <a:xfrm>
            <a:off x="5253321" y="2277037"/>
            <a:ext cx="1147483" cy="905057"/>
          </a:xfrm>
          <a:prstGeom prst="rect">
            <a:avLst/>
          </a:prstGeom>
          <a:noFill/>
        </p:spPr>
      </p:pic>
    </p:spTree>
    <p:custDataLst>
      <p:tags r:id="rId1"/>
    </p:custDataLst>
    <p:extLst>
      <p:ext uri="{BB962C8B-B14F-4D97-AF65-F5344CB8AC3E}">
        <p14:creationId xmlns:p14="http://schemas.microsoft.com/office/powerpoint/2010/main" val="347081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3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37"/>
                  </p:tgtEl>
                </p:cond>
              </p:nextCondLst>
            </p:seq>
            <p:seq concurrent="1" nextAc="seek">
              <p:cTn id="12" restart="whenNotActive" fill="hold" evtFilter="cancelBubble" nodeType="interactiveSeq">
                <p:stCondLst>
                  <p:cond evt="onClick" delay="0">
                    <p:tgtEl>
                      <p:spTgt spid="38"/>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3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861459">
            <a:off x="23793" y="2117266"/>
            <a:ext cx="1641101" cy="2193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4056" y="85202"/>
            <a:ext cx="1541913" cy="9893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3282" y="111245"/>
            <a:ext cx="871772" cy="5593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404886" y="111245"/>
            <a:ext cx="2069939" cy="13282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36311" y="324130"/>
            <a:ext cx="1207449" cy="774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17455" y="-129500"/>
            <a:ext cx="1577989" cy="101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08275">
            <a:off x="1173559" y="68533"/>
            <a:ext cx="2501162" cy="334379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FC7F2F45-ACA7-4031-8B07-7D17F1D9526E}"/>
              </a:ext>
            </a:extLst>
          </p:cNvPr>
          <p:cNvSpPr/>
          <p:nvPr/>
        </p:nvSpPr>
        <p:spPr>
          <a:xfrm>
            <a:off x="-8565431" y="5720276"/>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hlinkClick r:id="rId12" action="ppaction://hlinksldjump"/>
            <a:extLst>
              <a:ext uri="{FF2B5EF4-FFF2-40B4-BE49-F238E27FC236}">
                <a16:creationId xmlns:a16="http://schemas.microsoft.com/office/drawing/2014/main" id="{CE9A331B-9B71-4298-BB1E-BF5D2E7A2906}"/>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13" action="ppaction://hlinksldjump"/>
            <a:extLst>
              <a:ext uri="{FF2B5EF4-FFF2-40B4-BE49-F238E27FC236}">
                <a16:creationId xmlns:a16="http://schemas.microsoft.com/office/drawing/2014/main" id="{8F239A76-8BCB-45A9-ABEE-71DE6D6147EA}"/>
              </a:ext>
            </a:extLst>
          </p:cNvPr>
          <p:cNvSpPr/>
          <p:nvPr/>
        </p:nvSpPr>
        <p:spPr>
          <a:xfrm>
            <a:off x="3400837" y="5427704"/>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14" action="ppaction://hlinksldjump"/>
            <a:extLst>
              <a:ext uri="{FF2B5EF4-FFF2-40B4-BE49-F238E27FC236}">
                <a16:creationId xmlns:a16="http://schemas.microsoft.com/office/drawing/2014/main" id="{8760CBC5-612A-4F54-8333-C3E49A6D292A}"/>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a16="http://schemas.microsoft.com/office/drawing/2014/main" id="{2AC9E13A-BF90-49C4-934D-7B03A32DDEC5}"/>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15" action="ppaction://hlinksldjump"/>
            <a:extLst>
              <a:ext uri="{FF2B5EF4-FFF2-40B4-BE49-F238E27FC236}">
                <a16:creationId xmlns:a16="http://schemas.microsoft.com/office/drawing/2014/main" id="{7805106B-C115-4649-AAF3-019766A6F130}"/>
              </a:ext>
            </a:extLst>
          </p:cNvPr>
          <p:cNvSpPr/>
          <p:nvPr/>
        </p:nvSpPr>
        <p:spPr>
          <a:xfrm>
            <a:off x="7886026"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a16="http://schemas.microsoft.com/office/drawing/2014/main" id="{C08451FB-E6EE-4A16-BA3C-9565F338F4AC}"/>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a16="http://schemas.microsoft.com/office/drawing/2014/main" id="{0A6F042E-25FF-4380-A95C-A52EA5E0D3F8}"/>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3E6C7AE6-82DA-45B0-9C27-7F8460ADF6ED}"/>
              </a:ext>
            </a:extLst>
          </p:cNvPr>
          <p:cNvGrpSpPr/>
          <p:nvPr/>
        </p:nvGrpSpPr>
        <p:grpSpPr>
          <a:xfrm>
            <a:off x="424569" y="5808595"/>
            <a:ext cx="938159" cy="938159"/>
            <a:chOff x="424569" y="5808595"/>
            <a:chExt cx="938159" cy="938159"/>
          </a:xfrm>
        </p:grpSpPr>
        <p:sp>
          <p:nvSpPr>
            <p:cNvPr id="27" name="Oval 26">
              <a:hlinkClick r:id="rId12" action="ppaction://hlinksldjump"/>
              <a:extLst>
                <a:ext uri="{FF2B5EF4-FFF2-40B4-BE49-F238E27FC236}">
                  <a16:creationId xmlns:a16="http://schemas.microsoft.com/office/drawing/2014/main" id="{E1B520F7-FCA4-44EA-8591-611D277BB90D}"/>
                </a:ext>
              </a:extLst>
            </p:cNvPr>
            <p:cNvSpPr/>
            <p:nvPr/>
          </p:nvSpPr>
          <p:spPr>
            <a:xfrm>
              <a:off x="424569"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36" name="TextBox 35">
              <a:extLst>
                <a:ext uri="{FF2B5EF4-FFF2-40B4-BE49-F238E27FC236}">
                  <a16:creationId xmlns:a16="http://schemas.microsoft.com/office/drawing/2014/main" id="{24A2CED0-BAE0-4EA0-96FF-7E390071E874}"/>
                </a:ext>
              </a:extLst>
            </p:cNvPr>
            <p:cNvSpPr txBox="1"/>
            <p:nvPr/>
          </p:nvSpPr>
          <p:spPr>
            <a:xfrm>
              <a:off x="453635" y="609300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grpSp>
      <p:sp>
        <p:nvSpPr>
          <p:cNvPr id="23" name="TextBox 22">
            <a:extLst>
              <a:ext uri="{FF2B5EF4-FFF2-40B4-BE49-F238E27FC236}">
                <a16:creationId xmlns:a16="http://schemas.microsoft.com/office/drawing/2014/main" id="{7E34ED0C-4314-4056-86CA-B35BE78ACF9B}"/>
              </a:ext>
            </a:extLst>
          </p:cNvPr>
          <p:cNvSpPr txBox="1"/>
          <p:nvPr/>
        </p:nvSpPr>
        <p:spPr>
          <a:xfrm>
            <a:off x="4522836" y="1570957"/>
            <a:ext cx="77937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UTM Avo"/>
                <a:ea typeface="+mn-ea"/>
                <a:cs typeface="+mn-cs"/>
              </a:rPr>
              <a:t>Tháng</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Ba</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cây</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gạo</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thay</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đổi</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thế</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r>
              <a:rPr kumimoji="0" lang="en-US" sz="2800" b="1" i="0" u="none" strike="noStrike" kern="1200" cap="none" spc="0" normalizeH="0" baseline="0" noProof="0" dirty="0" err="1">
                <a:ln>
                  <a:noFill/>
                </a:ln>
                <a:solidFill>
                  <a:srgbClr val="FF0000"/>
                </a:solidFill>
                <a:effectLst/>
                <a:uLnTx/>
                <a:uFillTx/>
                <a:latin typeface="UTM Avo"/>
                <a:ea typeface="+mn-ea"/>
                <a:cs typeface="+mn-cs"/>
              </a:rPr>
              <a:t>nào</a:t>
            </a:r>
            <a:r>
              <a:rPr kumimoji="0" lang="en-US" sz="2800" b="1" i="0" u="none" strike="noStrike" kern="1200" cap="none" spc="0" normalizeH="0" baseline="0" noProof="0" dirty="0">
                <a:ln>
                  <a:noFill/>
                </a:ln>
                <a:solidFill>
                  <a:srgbClr val="FF0000"/>
                </a:solidFill>
                <a:effectLst/>
                <a:uLnTx/>
                <a:uFillTx/>
                <a:latin typeface="UTM Avo"/>
                <a:ea typeface="+mn-ea"/>
                <a:cs typeface="+mn-cs"/>
              </a:rPr>
              <a:t>  ?</a:t>
            </a:r>
          </a:p>
        </p:txBody>
      </p:sp>
      <p:sp>
        <p:nvSpPr>
          <p:cNvPr id="24" name="Rectangle: Rounded Corners 23">
            <a:extLst>
              <a:ext uri="{FF2B5EF4-FFF2-40B4-BE49-F238E27FC236}">
                <a16:creationId xmlns:a16="http://schemas.microsoft.com/office/drawing/2014/main" id="{BE31C9B9-10F3-48FC-9458-B9873C5B0C6F}"/>
              </a:ext>
            </a:extLst>
          </p:cNvPr>
          <p:cNvSpPr/>
          <p:nvPr/>
        </p:nvSpPr>
        <p:spPr>
          <a:xfrm>
            <a:off x="4583969" y="2371929"/>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UTM Avo"/>
                <a:ea typeface="+mn-ea"/>
                <a:cs typeface="+mn-cs"/>
              </a:rPr>
              <a:t>A.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Nở</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hoa</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đỏ</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ối</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một</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góc</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trời</a:t>
            </a:r>
            <a:endParaRPr kumimoji="0" lang="en-US" sz="2800" b="1" i="0" u="none" strike="noStrike" kern="1200" cap="none" spc="0" normalizeH="0" baseline="0" noProof="0" dirty="0">
              <a:ln>
                <a:noFill/>
              </a:ln>
              <a:solidFill>
                <a:srgbClr val="7030A0"/>
              </a:solidFill>
              <a:effectLst/>
              <a:uLnTx/>
              <a:uFillTx/>
              <a:latin typeface="UTM Avo"/>
              <a:ea typeface="+mn-ea"/>
              <a:cs typeface="+mn-cs"/>
            </a:endParaRPr>
          </a:p>
        </p:txBody>
      </p:sp>
      <p:sp>
        <p:nvSpPr>
          <p:cNvPr id="25" name="Rectangle: Rounded Corners 24">
            <a:extLst>
              <a:ext uri="{FF2B5EF4-FFF2-40B4-BE49-F238E27FC236}">
                <a16:creationId xmlns:a16="http://schemas.microsoft.com/office/drawing/2014/main" id="{F07C070B-92E9-4872-9472-17FA95E43D67}"/>
              </a:ext>
            </a:extLst>
          </p:cNvPr>
          <p:cNvSpPr/>
          <p:nvPr/>
        </p:nvSpPr>
        <p:spPr>
          <a:xfrm>
            <a:off x="4582997" y="3521876"/>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UTM Avo"/>
                <a:ea typeface="+mn-ea"/>
                <a:cs typeface="+mn-cs"/>
              </a:rPr>
              <a:t>B.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Thưa</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thớt</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rồi</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rụng</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lá</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héo</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khô</a:t>
            </a:r>
            <a:endParaRPr kumimoji="0" lang="en-US" sz="2800" b="1" i="0" u="none" strike="noStrike" kern="1200" cap="none" spc="0" normalizeH="0" baseline="0" noProof="0" dirty="0">
              <a:ln>
                <a:noFill/>
              </a:ln>
              <a:solidFill>
                <a:srgbClr val="7030A0"/>
              </a:solidFill>
              <a:effectLst/>
              <a:uLnTx/>
              <a:uFillTx/>
              <a:latin typeface="UTM Avo"/>
              <a:ea typeface="+mn-ea"/>
              <a:cs typeface="+mn-cs"/>
            </a:endParaRPr>
          </a:p>
        </p:txBody>
      </p:sp>
      <p:sp>
        <p:nvSpPr>
          <p:cNvPr id="29" name="Rectangle: Rounded Corners 28">
            <a:extLst>
              <a:ext uri="{FF2B5EF4-FFF2-40B4-BE49-F238E27FC236}">
                <a16:creationId xmlns:a16="http://schemas.microsoft.com/office/drawing/2014/main" id="{7F69AC52-D0E5-4E9F-9144-2AE15187F47D}"/>
              </a:ext>
            </a:extLst>
          </p:cNvPr>
          <p:cNvSpPr/>
          <p:nvPr/>
        </p:nvSpPr>
        <p:spPr>
          <a:xfrm>
            <a:off x="4582996" y="4621076"/>
            <a:ext cx="6734519" cy="80662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UTM Avo"/>
                <a:ea typeface="+mn-ea"/>
                <a:cs typeface="+mn-cs"/>
              </a:rPr>
              <a:t>C.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Nở</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vàng</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cả</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bến</a:t>
            </a:r>
            <a:r>
              <a:rPr kumimoji="0" lang="en-US" sz="2800" b="1" i="0" u="none" strike="noStrike" kern="1200" cap="none" spc="0" normalizeH="0" baseline="0" noProof="0" dirty="0">
                <a:ln>
                  <a:noFill/>
                </a:ln>
                <a:solidFill>
                  <a:srgbClr val="7030A0"/>
                </a:solidFill>
                <a:effectLst/>
                <a:uLnTx/>
                <a:uFillTx/>
                <a:latin typeface="UTM Avo"/>
                <a:ea typeface="+mn-ea"/>
                <a:cs typeface="+mn-cs"/>
              </a:rPr>
              <a:t> </a:t>
            </a:r>
            <a:r>
              <a:rPr kumimoji="0" lang="en-US" sz="2800" b="1" i="0" u="none" strike="noStrike" kern="1200" cap="none" spc="0" normalizeH="0" baseline="0" noProof="0" dirty="0" err="1">
                <a:ln>
                  <a:noFill/>
                </a:ln>
                <a:solidFill>
                  <a:srgbClr val="7030A0"/>
                </a:solidFill>
                <a:effectLst/>
                <a:uLnTx/>
                <a:uFillTx/>
                <a:latin typeface="UTM Avo"/>
                <a:ea typeface="+mn-ea"/>
                <a:cs typeface="+mn-cs"/>
              </a:rPr>
              <a:t>sông</a:t>
            </a:r>
            <a:endParaRPr kumimoji="0" lang="en-US" sz="2800" b="1" i="0" u="none" strike="noStrike" kern="1200" cap="none" spc="0" normalizeH="0" baseline="0" noProof="0" dirty="0">
              <a:ln>
                <a:noFill/>
              </a:ln>
              <a:solidFill>
                <a:srgbClr val="7030A0"/>
              </a:solidFill>
              <a:effectLst/>
              <a:uLnTx/>
              <a:uFillTx/>
              <a:latin typeface="UTM Avo"/>
              <a:ea typeface="+mn-ea"/>
              <a:cs typeface="+mn-cs"/>
            </a:endParaRPr>
          </a:p>
        </p:txBody>
      </p:sp>
      <p:grpSp>
        <p:nvGrpSpPr>
          <p:cNvPr id="3" name="Group 36">
            <a:extLst>
              <a:ext uri="{FF2B5EF4-FFF2-40B4-BE49-F238E27FC236}">
                <a16:creationId xmlns:a16="http://schemas.microsoft.com/office/drawing/2014/main" id="{9DB56F90-5CAD-4A4E-A75D-9DEC0CF19D07}"/>
              </a:ext>
            </a:extLst>
          </p:cNvPr>
          <p:cNvGrpSpPr/>
          <p:nvPr/>
        </p:nvGrpSpPr>
        <p:grpSpPr>
          <a:xfrm>
            <a:off x="6632250" y="430533"/>
            <a:ext cx="2924747" cy="1277707"/>
            <a:chOff x="6632250" y="430533"/>
            <a:chExt cx="2924747" cy="1277707"/>
          </a:xfrm>
        </p:grpSpPr>
        <p:pic>
          <p:nvPicPr>
            <p:cNvPr id="38" name="Picture 2" descr="Cloud Swipe Up Sticker">
              <a:extLst>
                <a:ext uri="{FF2B5EF4-FFF2-40B4-BE49-F238E27FC236}">
                  <a16:creationId xmlns:a16="http://schemas.microsoft.com/office/drawing/2014/main" id="{7FE40E52-A0B8-4966-AF09-85CD5E0D5B61}"/>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B6E604C8-F0D3-426D-A884-9BF0841D256C}"/>
                </a:ext>
              </a:extLst>
            </p:cNvPr>
            <p:cNvSpPr txBox="1"/>
            <p:nvPr/>
          </p:nvSpPr>
          <p:spPr>
            <a:xfrm>
              <a:off x="7034765" y="963204"/>
              <a:ext cx="25222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UTM Avo"/>
                  <a:ea typeface="+mn-ea"/>
                  <a:cs typeface="+mn-cs"/>
                </a:rPr>
                <a:t>Câu</a:t>
              </a:r>
              <a:r>
                <a:rPr kumimoji="0" lang="en-US" sz="2800" b="1" i="0" u="none" strike="noStrike" kern="1200" cap="none" spc="0" normalizeH="0" baseline="0" noProof="0" dirty="0">
                  <a:ln>
                    <a:noFill/>
                  </a:ln>
                  <a:solidFill>
                    <a:srgbClr val="FF0000"/>
                  </a:solidFill>
                  <a:effectLst/>
                  <a:uLnTx/>
                  <a:uFillTx/>
                  <a:latin typeface="UTM Avo"/>
                  <a:ea typeface="+mn-ea"/>
                  <a:cs typeface="+mn-cs"/>
                </a:rPr>
                <a:t> 2</a:t>
              </a:r>
            </a:p>
          </p:txBody>
        </p:sp>
      </p:grpSp>
      <p:pic>
        <p:nvPicPr>
          <p:cNvPr id="40" name="Picture 4" descr="Happy Japan Sticker by nanamin">
            <a:extLst>
              <a:ext uri="{FF2B5EF4-FFF2-40B4-BE49-F238E27FC236}">
                <a16:creationId xmlns:a16="http://schemas.microsoft.com/office/drawing/2014/main" id="{1981C842-95DE-46AC-B9AF-0C7E87FB6972}"/>
              </a:ext>
            </a:extLst>
          </p:cNvPr>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02319" y="2029366"/>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Arrow Yes Sticker by asinastra">
            <a:extLst>
              <a:ext uri="{FF2B5EF4-FFF2-40B4-BE49-F238E27FC236}">
                <a16:creationId xmlns:a16="http://schemas.microsoft.com/office/drawing/2014/main" id="{C47BDE26-E1E7-44D2-910E-D1E0D6356C59}"/>
              </a:ext>
            </a:extLst>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97604" y="4580289"/>
            <a:ext cx="830394" cy="82834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Arrow Yes Sticker by asinastra">
            <a:extLst>
              <a:ext uri="{FF2B5EF4-FFF2-40B4-BE49-F238E27FC236}">
                <a16:creationId xmlns:a16="http://schemas.microsoft.com/office/drawing/2014/main" id="{835BB9C9-760B-4C60-A1D3-D66D331103B9}"/>
              </a:ext>
            </a:extLst>
          </p:cNvPr>
          <p:cNvPicPr>
            <a:picLocks noChangeAspect="1" noChangeArrowheads="1" noCrop="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697604" y="3459369"/>
            <a:ext cx="830394" cy="8283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hlinkClick r:id="" action="ppaction://noaction"/>
            <a:extLst>
              <a:ext uri="{FF2B5EF4-FFF2-40B4-BE49-F238E27FC236}">
                <a16:creationId xmlns:a16="http://schemas.microsoft.com/office/drawing/2014/main" id="{5AA4FE10-2206-4E32-8E6F-632DA4A43C7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Tree>
    <p:custDataLst>
      <p:tags r:id="rId1"/>
    </p:custDataLst>
    <p:extLst>
      <p:ext uri="{BB962C8B-B14F-4D97-AF65-F5344CB8AC3E}">
        <p14:creationId xmlns:p14="http://schemas.microsoft.com/office/powerpoint/2010/main" val="1368168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4" name="Wrong-answer-sound-effect.wav"/>
                                        </p:tgtEl>
                                      </p:cMediaNode>
                                    </p:audio>
                                  </p:subTnLst>
                                </p:cTn>
                              </p:par>
                            </p:childTnLst>
                          </p:cTn>
                        </p:par>
                      </p:childTnLst>
                    </p:cTn>
                  </p:par>
                </p:childTnLst>
              </p:cTn>
              <p:nextCondLst>
                <p:cond evt="onClick" delay="0">
                  <p:tgtEl>
                    <p:spTgt spid="29"/>
                  </p:tgtEl>
                </p:cond>
              </p:nextCondLst>
            </p:seq>
            <p:seq concurrent="1" nextAc="seek">
              <p:cTn id="12" restart="whenNotActive" fill="hold" evtFilter="cancelBubble" nodeType="interactiveSeq">
                <p:stCondLst>
                  <p:cond evt="onClick" delay="0">
                    <p:tgtEl>
                      <p:spTgt spid="24"/>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5" name="y2mate.com - Correct answer sound effect  No copyright.wav"/>
                                        </p:tgtEl>
                                      </p:cMediaNode>
                                    </p:audio>
                                  </p:subTnLst>
                                </p:cTn>
                              </p:par>
                            </p:childTnLst>
                          </p:cTn>
                        </p:par>
                      </p:childTnLst>
                    </p:cTn>
                  </p:par>
                </p:childTnLst>
              </p:cTn>
              <p:nextCondLst>
                <p:cond evt="onClick" delay="0">
                  <p:tgtEl>
                    <p:spTgt spid="2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1459">
            <a:off x="23793" y="2117266"/>
            <a:ext cx="1641101" cy="2193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4056" y="85202"/>
            <a:ext cx="1541913" cy="9893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237232" y="911223"/>
            <a:ext cx="2405605" cy="154359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04886" y="111245"/>
            <a:ext cx="2069939" cy="13282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36311" y="324130"/>
            <a:ext cx="1207449" cy="774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17455" y="-129500"/>
            <a:ext cx="1577989" cy="101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08275">
            <a:off x="1173559" y="68533"/>
            <a:ext cx="2501162" cy="334379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6E297550-A1AA-4318-A253-6CCA5CBA28A0}"/>
              </a:ext>
            </a:extLst>
          </p:cNvPr>
          <p:cNvSpPr/>
          <p:nvPr/>
        </p:nvSpPr>
        <p:spPr>
          <a:xfrm>
            <a:off x="-7069435" y="5721024"/>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hlinkClick r:id="rId10" action="ppaction://hlinksldjump"/>
            <a:extLst>
              <a:ext uri="{FF2B5EF4-FFF2-40B4-BE49-F238E27FC236}">
                <a16:creationId xmlns:a16="http://schemas.microsoft.com/office/drawing/2014/main" id="{D207E211-84F5-4FF0-BBC5-B2BD4FBD0E22}"/>
              </a:ext>
            </a:extLst>
          </p:cNvPr>
          <p:cNvSpPr/>
          <p:nvPr/>
        </p:nvSpPr>
        <p:spPr>
          <a:xfrm>
            <a:off x="405405"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28" name="Oval 27">
            <a:hlinkClick r:id="rId10" action="ppaction://hlinksldjump"/>
            <a:extLst>
              <a:ext uri="{FF2B5EF4-FFF2-40B4-BE49-F238E27FC236}">
                <a16:creationId xmlns:a16="http://schemas.microsoft.com/office/drawing/2014/main" id="{0176BAB6-93E7-424A-AAF0-AA4131612ABB}"/>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11" action="ppaction://hlinksldjump"/>
            <a:extLst>
              <a:ext uri="{FF2B5EF4-FFF2-40B4-BE49-F238E27FC236}">
                <a16:creationId xmlns:a16="http://schemas.microsoft.com/office/drawing/2014/main" id="{B5A638F7-0611-4A27-9F79-4B3E81894C77}"/>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12" action="ppaction://hlinksldjump"/>
            <a:extLst>
              <a:ext uri="{FF2B5EF4-FFF2-40B4-BE49-F238E27FC236}">
                <a16:creationId xmlns:a16="http://schemas.microsoft.com/office/drawing/2014/main" id="{F38BFC69-4F52-443B-94D0-6EF9495466A0}"/>
              </a:ext>
            </a:extLst>
          </p:cNvPr>
          <p:cNvSpPr/>
          <p:nvPr/>
        </p:nvSpPr>
        <p:spPr>
          <a:xfrm>
            <a:off x="4886318" y="5427704"/>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rId13" action="ppaction://hlinksldjump"/>
            <a:extLst>
              <a:ext uri="{FF2B5EF4-FFF2-40B4-BE49-F238E27FC236}">
                <a16:creationId xmlns:a16="http://schemas.microsoft.com/office/drawing/2014/main" id="{A2313F71-A449-42F6-8CC5-598EB5FA5A56}"/>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14" action="ppaction://hlinksldjump"/>
            <a:extLst>
              <a:ext uri="{FF2B5EF4-FFF2-40B4-BE49-F238E27FC236}">
                <a16:creationId xmlns:a16="http://schemas.microsoft.com/office/drawing/2014/main" id="{65A314E4-5E8D-49B0-99DC-02C3EB5D2F91}"/>
              </a:ext>
            </a:extLst>
          </p:cNvPr>
          <p:cNvSpPr/>
          <p:nvPr/>
        </p:nvSpPr>
        <p:spPr>
          <a:xfrm>
            <a:off x="7886026"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a16="http://schemas.microsoft.com/office/drawing/2014/main" id="{5613A271-477E-4B74-AD62-BDDD93BC6E03}"/>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a16="http://schemas.microsoft.com/office/drawing/2014/main" id="{E72A63EA-E8EB-4FAF-A0DF-BA81157DEC06}"/>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D0ED9369-8FFB-4844-895A-F60860A869A8}"/>
              </a:ext>
            </a:extLst>
          </p:cNvPr>
          <p:cNvSpPr txBox="1"/>
          <p:nvPr/>
        </p:nvSpPr>
        <p:spPr>
          <a:xfrm>
            <a:off x="434471" y="609300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sp>
        <p:nvSpPr>
          <p:cNvPr id="20" name="TextBox 19">
            <a:extLst>
              <a:ext uri="{FF2B5EF4-FFF2-40B4-BE49-F238E27FC236}">
                <a16:creationId xmlns:a16="http://schemas.microsoft.com/office/drawing/2014/main" id="{90435FBE-2789-487E-B2A8-F77A25746EBF}"/>
              </a:ext>
            </a:extLst>
          </p:cNvPr>
          <p:cNvSpPr txBox="1"/>
          <p:nvPr/>
        </p:nvSpPr>
        <p:spPr>
          <a:xfrm>
            <a:off x="4220623" y="1300213"/>
            <a:ext cx="779373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UTM Avo"/>
                <a:ea typeface="+mn-ea"/>
                <a:cs typeface="+mn-cs"/>
              </a:rPr>
              <a:t>Theo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mẹ</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Thắm</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vì</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sao</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cây</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gạo</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ra</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hoa</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thưa</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thớt</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rồi</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rụng</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lá</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héo</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khô</a:t>
            </a:r>
            <a:r>
              <a:rPr kumimoji="0" lang="en-US" sz="3200" b="1" i="0" u="none" strike="noStrike" kern="1200" cap="none" spc="0" normalizeH="0" baseline="0" noProof="0" dirty="0">
                <a:ln>
                  <a:noFill/>
                </a:ln>
                <a:solidFill>
                  <a:prstClr val="black"/>
                </a:solidFill>
                <a:effectLst/>
                <a:uLnTx/>
                <a:uFillTx/>
                <a:latin typeface="UTM Avo"/>
                <a:ea typeface="+mn-ea"/>
                <a:cs typeface="+mn-cs"/>
              </a:rPr>
              <a:t>?</a:t>
            </a:r>
          </a:p>
        </p:txBody>
      </p:sp>
      <p:sp>
        <p:nvSpPr>
          <p:cNvPr id="22" name="Rectangle: Rounded Corners 21">
            <a:extLst>
              <a:ext uri="{FF2B5EF4-FFF2-40B4-BE49-F238E27FC236}">
                <a16:creationId xmlns:a16="http://schemas.microsoft.com/office/drawing/2014/main" id="{902E9FB9-DF6F-4F8C-ADBB-09CE57C28552}"/>
              </a:ext>
            </a:extLst>
          </p:cNvPr>
          <p:cNvSpPr/>
          <p:nvPr/>
        </p:nvSpPr>
        <p:spPr>
          <a:xfrm>
            <a:off x="4764867" y="2796986"/>
            <a:ext cx="6734519" cy="1986062"/>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UTM Avo"/>
                <a:ea typeface="+mn-ea"/>
                <a:cs typeface="+mn-cs"/>
              </a:rPr>
              <a:t>Cây</a:t>
            </a:r>
            <a:r>
              <a:rPr kumimoji="0" lang="en-US" sz="4000" b="1" i="0" u="none" strike="noStrike" kern="1200" cap="none" spc="0" normalizeH="0" baseline="0" noProof="0" dirty="0">
                <a:ln>
                  <a:noFill/>
                </a:ln>
                <a:solidFill>
                  <a:srgbClr val="FF0000"/>
                </a:solidFill>
                <a:effectLst/>
                <a:uLnTx/>
                <a:uFillTx/>
                <a:latin typeface="UTM Avo"/>
                <a:ea typeface="+mn-ea"/>
                <a:cs typeface="+mn-cs"/>
              </a:rPr>
              <a:t> </a:t>
            </a:r>
            <a:r>
              <a:rPr kumimoji="0" lang="en-US" sz="4000" b="1" i="0" u="none" strike="noStrike" kern="1200" cap="none" spc="0" normalizeH="0" baseline="0" noProof="0" dirty="0" err="1">
                <a:ln>
                  <a:noFill/>
                </a:ln>
                <a:solidFill>
                  <a:srgbClr val="FF0000"/>
                </a:solidFill>
                <a:effectLst/>
                <a:uLnTx/>
                <a:uFillTx/>
                <a:latin typeface="UTM Avo"/>
                <a:ea typeface="+mn-ea"/>
                <a:cs typeface="+mn-cs"/>
              </a:rPr>
              <a:t>gạo</a:t>
            </a:r>
            <a:r>
              <a:rPr kumimoji="0" lang="en-US" sz="4000" b="1" i="0" u="none" strike="noStrike" kern="1200" cap="none" spc="0" normalizeH="0" baseline="0" noProof="0" dirty="0">
                <a:ln>
                  <a:noFill/>
                </a:ln>
                <a:solidFill>
                  <a:srgbClr val="FF0000"/>
                </a:solidFill>
                <a:effectLst/>
                <a:uLnTx/>
                <a:uFillTx/>
                <a:latin typeface="UTM Avo"/>
                <a:ea typeface="+mn-ea"/>
                <a:cs typeface="+mn-cs"/>
              </a:rPr>
              <a:t> </a:t>
            </a:r>
            <a:r>
              <a:rPr kumimoji="0" lang="en-US" sz="4000" b="1" i="0" u="none" strike="noStrike" kern="1200" cap="none" spc="0" normalizeH="0" baseline="0" noProof="0" dirty="0" err="1">
                <a:ln>
                  <a:noFill/>
                </a:ln>
                <a:solidFill>
                  <a:srgbClr val="FF0000"/>
                </a:solidFill>
                <a:effectLst/>
                <a:uLnTx/>
                <a:uFillTx/>
                <a:latin typeface="UTM Avo"/>
                <a:ea typeface="+mn-ea"/>
                <a:cs typeface="+mn-cs"/>
              </a:rPr>
              <a:t>ra</a:t>
            </a:r>
            <a:r>
              <a:rPr kumimoji="0" lang="en-US" sz="4000" b="1" i="0" u="none" strike="noStrike" kern="1200" cap="none" spc="0" normalizeH="0" baseline="0" noProof="0" dirty="0">
                <a:ln>
                  <a:noFill/>
                </a:ln>
                <a:solidFill>
                  <a:srgbClr val="FF0000"/>
                </a:solidFill>
                <a:effectLst/>
                <a:uLnTx/>
                <a:uFillTx/>
                <a:latin typeface="UTM Avo"/>
                <a:ea typeface="+mn-ea"/>
                <a:cs typeface="+mn-cs"/>
              </a:rPr>
              <a:t> </a:t>
            </a:r>
            <a:r>
              <a:rPr kumimoji="0" lang="en-US" sz="4000" b="1" i="0" u="none" strike="noStrike" kern="1200" cap="none" spc="0" normalizeH="0" baseline="0" noProof="0" dirty="0" err="1">
                <a:ln>
                  <a:noFill/>
                </a:ln>
                <a:solidFill>
                  <a:srgbClr val="FF0000"/>
                </a:solidFill>
                <a:effectLst/>
                <a:uLnTx/>
                <a:uFillTx/>
                <a:latin typeface="UTM Avo"/>
                <a:ea typeface="+mn-ea"/>
                <a:cs typeface="+mn-cs"/>
              </a:rPr>
              <a:t>hoa</a:t>
            </a:r>
            <a:r>
              <a:rPr kumimoji="0" lang="en-US" sz="4000" b="1" i="0" u="none" strike="noStrike" kern="1200" cap="none" spc="0" normalizeH="0" baseline="0" noProof="0" dirty="0">
                <a:ln>
                  <a:noFill/>
                </a:ln>
                <a:solidFill>
                  <a:srgbClr val="FF0000"/>
                </a:solidFill>
                <a:effectLst/>
                <a:uLnTx/>
                <a:uFillTx/>
                <a:latin typeface="UTM Avo"/>
                <a:ea typeface="+mn-ea"/>
                <a:cs typeface="+mn-cs"/>
              </a:rPr>
              <a:t> </a:t>
            </a:r>
            <a:r>
              <a:rPr kumimoji="0" lang="en-US" sz="4000" b="1" i="0" u="none" strike="noStrike" kern="1200" cap="none" spc="0" normalizeH="0" baseline="0" noProof="0" dirty="0" err="1">
                <a:ln>
                  <a:noFill/>
                </a:ln>
                <a:solidFill>
                  <a:srgbClr val="FF0000"/>
                </a:solidFill>
                <a:effectLst/>
                <a:uLnTx/>
                <a:uFillTx/>
                <a:latin typeface="UTM Avo"/>
                <a:ea typeface="+mn-ea"/>
                <a:cs typeface="+mn-cs"/>
              </a:rPr>
              <a:t>thưa</a:t>
            </a:r>
            <a:r>
              <a:rPr kumimoji="0" lang="en-US" sz="4000" b="1" i="0" u="none" strike="noStrike" kern="1200" cap="none" spc="0" normalizeH="0" baseline="0" noProof="0" dirty="0">
                <a:ln>
                  <a:noFill/>
                </a:ln>
                <a:solidFill>
                  <a:srgbClr val="FF0000"/>
                </a:solidFill>
                <a:effectLst/>
                <a:uLnTx/>
                <a:uFillTx/>
                <a:latin typeface="UTM Avo"/>
                <a:ea typeface="+mn-ea"/>
                <a:cs typeface="+mn-cs"/>
              </a:rPr>
              <a:t> </a:t>
            </a:r>
            <a:r>
              <a:rPr kumimoji="0" lang="en-US" sz="4000" b="1" i="0" u="none" strike="noStrike" kern="1200" cap="none" spc="0" normalizeH="0" baseline="0" noProof="0" dirty="0" err="1">
                <a:ln>
                  <a:noFill/>
                </a:ln>
                <a:solidFill>
                  <a:srgbClr val="FF0000"/>
                </a:solidFill>
                <a:effectLst/>
                <a:uLnTx/>
                <a:uFillTx/>
                <a:latin typeface="UTM Avo"/>
                <a:ea typeface="+mn-ea"/>
                <a:cs typeface="+mn-cs"/>
              </a:rPr>
              <a:t>thớt</a:t>
            </a:r>
            <a:r>
              <a:rPr kumimoji="0" lang="en-US" sz="4000" b="1" i="0" u="none" strike="noStrike" kern="1200" cap="none" spc="0" normalizeH="0" baseline="0" noProof="0" dirty="0">
                <a:ln>
                  <a:noFill/>
                </a:ln>
                <a:solidFill>
                  <a:srgbClr val="FF0000"/>
                </a:solidFill>
                <a:effectLst/>
                <a:uLnTx/>
                <a:uFillTx/>
                <a:latin typeface="UTM Avo"/>
                <a:ea typeface="+mn-ea"/>
                <a:cs typeface="+mn-cs"/>
              </a:rPr>
              <a:t> </a:t>
            </a:r>
            <a:r>
              <a:rPr kumimoji="0" lang="en-US" sz="4000" b="1" i="0" u="none" strike="noStrike" kern="1200" cap="none" spc="0" normalizeH="0" baseline="0" noProof="0" dirty="0" err="1">
                <a:ln>
                  <a:noFill/>
                </a:ln>
                <a:solidFill>
                  <a:srgbClr val="FF0000"/>
                </a:solidFill>
                <a:effectLst/>
                <a:uLnTx/>
                <a:uFillTx/>
                <a:latin typeface="UTM Avo"/>
                <a:ea typeface="+mn-ea"/>
                <a:cs typeface="+mn-cs"/>
              </a:rPr>
              <a:t>rồi</a:t>
            </a:r>
            <a:r>
              <a:rPr kumimoji="0" lang="en-US" sz="4000" b="1" i="0" u="none" strike="noStrike" kern="1200" cap="none" spc="0" normalizeH="0" baseline="0" noProof="0" dirty="0">
                <a:ln>
                  <a:noFill/>
                </a:ln>
                <a:solidFill>
                  <a:srgbClr val="FF0000"/>
                </a:solidFill>
                <a:effectLst/>
                <a:uLnTx/>
                <a:uFillTx/>
                <a:latin typeface="UTM Avo"/>
                <a:ea typeface="+mn-ea"/>
                <a:cs typeface="+mn-cs"/>
              </a:rPr>
              <a:t> </a:t>
            </a:r>
            <a:r>
              <a:rPr kumimoji="0" lang="en-US" sz="4000" b="1" i="0" u="none" strike="noStrike" kern="1200" cap="none" spc="0" normalizeH="0" baseline="0" noProof="0" dirty="0" err="1">
                <a:ln>
                  <a:noFill/>
                </a:ln>
                <a:solidFill>
                  <a:srgbClr val="FF0000"/>
                </a:solidFill>
                <a:effectLst/>
                <a:uLnTx/>
                <a:uFillTx/>
                <a:latin typeface="UTM Avo"/>
                <a:ea typeface="+mn-ea"/>
                <a:cs typeface="+mn-cs"/>
              </a:rPr>
              <a:t>rụng</a:t>
            </a:r>
            <a:r>
              <a:rPr kumimoji="0" lang="en-US" sz="4000" b="1" i="0" u="none" strike="noStrike" kern="1200" cap="none" spc="0" normalizeH="0" baseline="0" noProof="0" dirty="0">
                <a:ln>
                  <a:noFill/>
                </a:ln>
                <a:solidFill>
                  <a:srgbClr val="FF0000"/>
                </a:solidFill>
                <a:effectLst/>
                <a:uLnTx/>
                <a:uFillTx/>
                <a:latin typeface="UTM Avo"/>
                <a:ea typeface="+mn-ea"/>
                <a:cs typeface="+mn-cs"/>
              </a:rPr>
              <a:t> </a:t>
            </a:r>
            <a:r>
              <a:rPr kumimoji="0" lang="en-US" sz="4000" b="1" i="0" u="none" strike="noStrike" kern="1200" cap="none" spc="0" normalizeH="0" baseline="0" noProof="0" dirty="0" err="1">
                <a:ln>
                  <a:noFill/>
                </a:ln>
                <a:solidFill>
                  <a:srgbClr val="FF0000"/>
                </a:solidFill>
                <a:effectLst/>
                <a:uLnTx/>
                <a:uFillTx/>
                <a:latin typeface="UTM Avo"/>
                <a:ea typeface="+mn-ea"/>
                <a:cs typeface="+mn-cs"/>
              </a:rPr>
              <a:t>lá</a:t>
            </a:r>
            <a:r>
              <a:rPr kumimoji="0" lang="en-US" sz="4000" b="1" i="0" u="none" strike="noStrike" kern="1200" cap="none" spc="0" normalizeH="0" baseline="0" noProof="0" dirty="0">
                <a:ln>
                  <a:noFill/>
                </a:ln>
                <a:solidFill>
                  <a:srgbClr val="FF0000"/>
                </a:solidFill>
                <a:effectLst/>
                <a:uLnTx/>
                <a:uFillTx/>
                <a:latin typeface="UTM Avo"/>
                <a:ea typeface="+mn-ea"/>
                <a:cs typeface="+mn-cs"/>
              </a:rPr>
              <a:t>, </a:t>
            </a:r>
            <a:r>
              <a:rPr kumimoji="0" lang="en-US" sz="4000" b="1" i="0" u="none" strike="noStrike" kern="1200" cap="none" spc="0" normalizeH="0" baseline="0" noProof="0" dirty="0" err="1">
                <a:ln>
                  <a:noFill/>
                </a:ln>
                <a:solidFill>
                  <a:srgbClr val="FF0000"/>
                </a:solidFill>
                <a:effectLst/>
                <a:uLnTx/>
                <a:uFillTx/>
                <a:latin typeface="UTM Avo"/>
                <a:ea typeface="+mn-ea"/>
                <a:cs typeface="+mn-cs"/>
              </a:rPr>
              <a:t>héo</a:t>
            </a:r>
            <a:r>
              <a:rPr kumimoji="0" lang="en-US" sz="4000" b="1" i="0" u="none" strike="noStrike" kern="1200" cap="none" spc="0" normalizeH="0" baseline="0" noProof="0" dirty="0">
                <a:ln>
                  <a:noFill/>
                </a:ln>
                <a:solidFill>
                  <a:srgbClr val="FF0000"/>
                </a:solidFill>
                <a:effectLst/>
                <a:uLnTx/>
                <a:uFillTx/>
                <a:latin typeface="UTM Avo"/>
                <a:ea typeface="+mn-ea"/>
                <a:cs typeface="+mn-cs"/>
              </a:rPr>
              <a:t> </a:t>
            </a:r>
            <a:r>
              <a:rPr kumimoji="0" lang="en-US" sz="4000" b="1" i="0" u="none" strike="noStrike" kern="1200" cap="none" spc="0" normalizeH="0" baseline="0" noProof="0" dirty="0" err="1">
                <a:ln>
                  <a:noFill/>
                </a:ln>
                <a:solidFill>
                  <a:srgbClr val="FF0000"/>
                </a:solidFill>
                <a:effectLst/>
                <a:uLnTx/>
                <a:uFillTx/>
                <a:latin typeface="UTM Avo"/>
                <a:ea typeface="+mn-ea"/>
                <a:cs typeface="+mn-cs"/>
              </a:rPr>
              <a:t>khô</a:t>
            </a:r>
            <a:r>
              <a:rPr kumimoji="0" lang="en-US" sz="4000" b="1" i="0" u="none" strike="noStrike" kern="1200" cap="none" spc="0" normalizeH="0" baseline="0" noProof="0" dirty="0">
                <a:ln>
                  <a:noFill/>
                </a:ln>
                <a:solidFill>
                  <a:srgbClr val="FF0000"/>
                </a:solidFill>
                <a:effectLst/>
                <a:uLnTx/>
                <a:uFillTx/>
                <a:latin typeface="UTM Avo"/>
                <a:ea typeface="+mn-ea"/>
                <a:cs typeface="+mn-cs"/>
              </a:rPr>
              <a:t> </a:t>
            </a:r>
            <a:r>
              <a:rPr kumimoji="0" lang="en-US" sz="4000" b="1" i="0" u="none" strike="noStrike" kern="1200" cap="none" spc="0" normalizeH="0" baseline="0" noProof="0" dirty="0" err="1">
                <a:ln>
                  <a:noFill/>
                </a:ln>
                <a:solidFill>
                  <a:srgbClr val="FF0000"/>
                </a:solidFill>
                <a:effectLst/>
                <a:uLnTx/>
                <a:uFillTx/>
                <a:latin typeface="UTM Avo"/>
                <a:ea typeface="+mn-ea"/>
                <a:cs typeface="+mn-cs"/>
              </a:rPr>
              <a:t>vì</a:t>
            </a:r>
            <a:r>
              <a:rPr kumimoji="0" lang="en-US" sz="4000" b="1" i="0" u="none" strike="noStrike" kern="1200" cap="none" spc="0" normalizeH="0" baseline="0" noProof="0" dirty="0">
                <a:ln>
                  <a:noFill/>
                </a:ln>
                <a:solidFill>
                  <a:srgbClr val="FF0000"/>
                </a:solidFill>
                <a:effectLst/>
                <a:uLnTx/>
                <a:uFillTx/>
                <a:latin typeface="UTM Avo"/>
                <a:ea typeface="+mn-ea"/>
                <a:cs typeface="+mn-cs"/>
              </a:rPr>
              <a:t> </a:t>
            </a:r>
            <a:r>
              <a:rPr kumimoji="0" lang="en-US" sz="4000" b="1" i="0" u="none" strike="noStrike" kern="1200" cap="none" spc="0" normalizeH="0" baseline="0" noProof="0" dirty="0" err="1">
                <a:ln>
                  <a:noFill/>
                </a:ln>
                <a:solidFill>
                  <a:srgbClr val="FF0000"/>
                </a:solidFill>
                <a:effectLst/>
                <a:uLnTx/>
                <a:uFillTx/>
                <a:latin typeface="UTM Avo"/>
                <a:ea typeface="+mn-ea"/>
                <a:cs typeface="+mn-cs"/>
              </a:rPr>
              <a:t>nhớ</a:t>
            </a:r>
            <a:r>
              <a:rPr kumimoji="0" lang="en-US" sz="4000" b="1" i="0" u="none" strike="noStrike" kern="1200" cap="none" spc="0" normalizeH="0" baseline="0" noProof="0" dirty="0">
                <a:ln>
                  <a:noFill/>
                </a:ln>
                <a:solidFill>
                  <a:srgbClr val="FF0000"/>
                </a:solidFill>
                <a:effectLst/>
                <a:uLnTx/>
                <a:uFillTx/>
                <a:latin typeface="UTM Avo"/>
                <a:ea typeface="+mn-ea"/>
                <a:cs typeface="+mn-cs"/>
              </a:rPr>
              <a:t> </a:t>
            </a:r>
            <a:r>
              <a:rPr kumimoji="0" lang="en-US" sz="4000" b="1" i="0" u="none" strike="noStrike" kern="1200" cap="none" spc="0" normalizeH="0" baseline="0" noProof="0" dirty="0" err="1">
                <a:ln>
                  <a:noFill/>
                </a:ln>
                <a:solidFill>
                  <a:srgbClr val="FF0000"/>
                </a:solidFill>
                <a:effectLst/>
                <a:uLnTx/>
                <a:uFillTx/>
                <a:latin typeface="UTM Avo"/>
                <a:ea typeface="+mn-ea"/>
                <a:cs typeface="+mn-cs"/>
              </a:rPr>
              <a:t>bà</a:t>
            </a:r>
            <a:r>
              <a:rPr kumimoji="0" lang="en-US" sz="4000" b="1" i="0" u="none" strike="noStrike" kern="1200" cap="none" spc="0" normalizeH="0" baseline="0" noProof="0" dirty="0">
                <a:ln>
                  <a:noFill/>
                </a:ln>
                <a:solidFill>
                  <a:srgbClr val="FF0000"/>
                </a:solidFill>
                <a:effectLst/>
                <a:uLnTx/>
                <a:uFillTx/>
                <a:latin typeface="UTM Avo"/>
                <a:ea typeface="+mn-ea"/>
                <a:cs typeface="+mn-cs"/>
              </a:rPr>
              <a:t>.</a:t>
            </a:r>
          </a:p>
        </p:txBody>
      </p:sp>
      <p:grpSp>
        <p:nvGrpSpPr>
          <p:cNvPr id="2" name="Group 23">
            <a:extLst>
              <a:ext uri="{FF2B5EF4-FFF2-40B4-BE49-F238E27FC236}">
                <a16:creationId xmlns:a16="http://schemas.microsoft.com/office/drawing/2014/main" id="{EDA24E59-00C2-427F-8F81-67F266A32F9D}"/>
              </a:ext>
            </a:extLst>
          </p:cNvPr>
          <p:cNvGrpSpPr/>
          <p:nvPr/>
        </p:nvGrpSpPr>
        <p:grpSpPr>
          <a:xfrm>
            <a:off x="6634830" y="267363"/>
            <a:ext cx="2924747" cy="1277707"/>
            <a:chOff x="6632250" y="430533"/>
            <a:chExt cx="2924747" cy="1277707"/>
          </a:xfrm>
        </p:grpSpPr>
        <p:pic>
          <p:nvPicPr>
            <p:cNvPr id="25" name="Picture 2" descr="Cloud Swipe Up Sticker">
              <a:extLst>
                <a:ext uri="{FF2B5EF4-FFF2-40B4-BE49-F238E27FC236}">
                  <a16:creationId xmlns:a16="http://schemas.microsoft.com/office/drawing/2014/main" id="{05E87BB6-1392-457F-A82D-3D94A5E6D9FA}"/>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FC096C5-276C-4635-AC7D-6A7061DE0E5C}"/>
                </a:ext>
              </a:extLst>
            </p:cNvPr>
            <p:cNvSpPr txBox="1"/>
            <p:nvPr/>
          </p:nvSpPr>
          <p:spPr>
            <a:xfrm>
              <a:off x="7034765" y="963204"/>
              <a:ext cx="25222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UTM Avo"/>
                  <a:ea typeface="+mn-ea"/>
                  <a:cs typeface="+mn-cs"/>
                </a:rPr>
                <a:t>Câu</a:t>
              </a:r>
              <a:r>
                <a:rPr kumimoji="0" lang="en-US" sz="2800" b="1" i="0" u="none" strike="noStrike" kern="1200" cap="none" spc="0" normalizeH="0" baseline="0" noProof="0" dirty="0">
                  <a:ln>
                    <a:noFill/>
                  </a:ln>
                  <a:solidFill>
                    <a:prstClr val="white"/>
                  </a:solidFill>
                  <a:effectLst/>
                  <a:uLnTx/>
                  <a:uFillTx/>
                  <a:latin typeface="UTM Avo"/>
                  <a:ea typeface="+mn-ea"/>
                  <a:cs typeface="+mn-cs"/>
                </a:rPr>
                <a:t> 3</a:t>
              </a:r>
            </a:p>
          </p:txBody>
        </p:sp>
      </p:grpSp>
      <p:pic>
        <p:nvPicPr>
          <p:cNvPr id="37" name="Picture 4" descr="Happy Japan Sticker by nanamin">
            <a:extLst>
              <a:ext uri="{FF2B5EF4-FFF2-40B4-BE49-F238E27FC236}">
                <a16:creationId xmlns:a16="http://schemas.microsoft.com/office/drawing/2014/main" id="{090DD9F0-D0FF-4347-B8C4-0DA75D97C71C}"/>
              </a:ext>
            </a:extLst>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00837" y="3077710"/>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hlinkClick r:id="" action="ppaction://noaction"/>
            <a:extLst>
              <a:ext uri="{FF2B5EF4-FFF2-40B4-BE49-F238E27FC236}">
                <a16:creationId xmlns:a16="http://schemas.microsoft.com/office/drawing/2014/main" id="{B223F9EF-DC74-40A3-9C64-B87E82B10B1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Tree>
    <p:custDataLst>
      <p:tags r:id="rId1"/>
    </p:custDataLst>
    <p:extLst>
      <p:ext uri="{BB962C8B-B14F-4D97-AF65-F5344CB8AC3E}">
        <p14:creationId xmlns:p14="http://schemas.microsoft.com/office/powerpoint/2010/main" val="3694593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y2mate.com - Correct answer sound effect  No copyright.wav"/>
                                        </p:tgtEl>
                                      </p:cMediaNode>
                                    </p:audio>
                                  </p:subTnLst>
                                </p:cTn>
                              </p:par>
                            </p:childTnLst>
                          </p:cTn>
                        </p:par>
                      </p:childTnLst>
                    </p:cTn>
                  </p:par>
                </p:childTnLst>
              </p:cTn>
              <p:nextCondLst>
                <p:cond evt="onClick" delay="0">
                  <p:tgtEl>
                    <p:spTgt spid="2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1459">
            <a:off x="23793" y="2117266"/>
            <a:ext cx="1641101" cy="2193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4056" y="85202"/>
            <a:ext cx="1541913" cy="9893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42898" y="913065"/>
            <a:ext cx="1640696" cy="10527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404886" y="111245"/>
            <a:ext cx="2069939" cy="13282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36311" y="324130"/>
            <a:ext cx="1207449" cy="774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17455" y="-129500"/>
            <a:ext cx="1577989" cy="101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08275">
            <a:off x="1173559" y="68533"/>
            <a:ext cx="2501162" cy="334379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50807456-EB54-461C-A32B-043C7FB549CF}"/>
              </a:ext>
            </a:extLst>
          </p:cNvPr>
          <p:cNvSpPr/>
          <p:nvPr/>
        </p:nvSpPr>
        <p:spPr>
          <a:xfrm>
            <a:off x="-5560491" y="5706319"/>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hlinkClick r:id="rId11" action="ppaction://hlinksldjump"/>
            <a:extLst>
              <a:ext uri="{FF2B5EF4-FFF2-40B4-BE49-F238E27FC236}">
                <a16:creationId xmlns:a16="http://schemas.microsoft.com/office/drawing/2014/main" id="{9A7AB46F-E4BC-4D01-BAEE-5C6381EE9CA8}"/>
              </a:ext>
            </a:extLst>
          </p:cNvPr>
          <p:cNvSpPr/>
          <p:nvPr/>
        </p:nvSpPr>
        <p:spPr>
          <a:xfrm>
            <a:off x="410711"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28" name="Oval 27">
            <a:hlinkClick r:id="rId11" action="ppaction://hlinksldjump"/>
            <a:extLst>
              <a:ext uri="{FF2B5EF4-FFF2-40B4-BE49-F238E27FC236}">
                <a16:creationId xmlns:a16="http://schemas.microsoft.com/office/drawing/2014/main" id="{E47E385C-345E-44D1-8202-E6F9C57A38B9}"/>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12" action="ppaction://hlinksldjump"/>
            <a:extLst>
              <a:ext uri="{FF2B5EF4-FFF2-40B4-BE49-F238E27FC236}">
                <a16:creationId xmlns:a16="http://schemas.microsoft.com/office/drawing/2014/main" id="{9368A292-9A30-46A2-B0E8-9E1BDD2FA709}"/>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13" action="ppaction://hlinksldjump"/>
            <a:extLst>
              <a:ext uri="{FF2B5EF4-FFF2-40B4-BE49-F238E27FC236}">
                <a16:creationId xmlns:a16="http://schemas.microsoft.com/office/drawing/2014/main" id="{1BEA3376-3BB2-447D-8D39-CE97A5F45955}"/>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a16="http://schemas.microsoft.com/office/drawing/2014/main" id="{AAB617B4-9A0F-4EC5-A1B9-8325E2369B24}"/>
              </a:ext>
            </a:extLst>
          </p:cNvPr>
          <p:cNvSpPr/>
          <p:nvPr/>
        </p:nvSpPr>
        <p:spPr>
          <a:xfrm>
            <a:off x="6404821" y="542571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14" action="ppaction://hlinksldjump"/>
            <a:extLst>
              <a:ext uri="{FF2B5EF4-FFF2-40B4-BE49-F238E27FC236}">
                <a16:creationId xmlns:a16="http://schemas.microsoft.com/office/drawing/2014/main" id="{1CD30500-E683-4549-AE80-CDF46C396CC1}"/>
              </a:ext>
            </a:extLst>
          </p:cNvPr>
          <p:cNvSpPr/>
          <p:nvPr/>
        </p:nvSpPr>
        <p:spPr>
          <a:xfrm>
            <a:off x="7886026"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a16="http://schemas.microsoft.com/office/drawing/2014/main" id="{10E54AD5-F746-4FE3-8032-BF90177FC826}"/>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a16="http://schemas.microsoft.com/office/drawing/2014/main" id="{4E0A2AE5-B73F-45D0-9598-CC4135A6E034}"/>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ADB792E7-30CC-4638-BF94-66BA578E5B89}"/>
              </a:ext>
            </a:extLst>
          </p:cNvPr>
          <p:cNvSpPr txBox="1"/>
          <p:nvPr/>
        </p:nvSpPr>
        <p:spPr>
          <a:xfrm>
            <a:off x="439777" y="609300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sp>
        <p:nvSpPr>
          <p:cNvPr id="20" name="TextBox 19">
            <a:extLst>
              <a:ext uri="{FF2B5EF4-FFF2-40B4-BE49-F238E27FC236}">
                <a16:creationId xmlns:a16="http://schemas.microsoft.com/office/drawing/2014/main" id="{38362D1C-76EA-483B-B030-15607195F9C5}"/>
              </a:ext>
            </a:extLst>
          </p:cNvPr>
          <p:cNvSpPr txBox="1"/>
          <p:nvPr/>
        </p:nvSpPr>
        <p:spPr>
          <a:xfrm>
            <a:off x="4224985" y="1333905"/>
            <a:ext cx="779373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UTM Avo"/>
                <a:ea typeface="+mn-ea"/>
                <a:cs typeface="+mn-cs"/>
              </a:rPr>
              <a:t>Vì</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sao</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khi</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hoa</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cải</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nở</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vàng</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và</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chim</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chóc</a:t>
            </a:r>
            <a:r>
              <a:rPr kumimoji="0" lang="en-US" sz="3200" b="1" i="0" u="none" strike="noStrike" kern="1200" cap="none" spc="0" normalizeH="0" baseline="0" noProof="0" dirty="0">
                <a:ln>
                  <a:noFill/>
                </a:ln>
                <a:solidFill>
                  <a:prstClr val="black"/>
                </a:solidFill>
                <a:effectLst/>
                <a:uLnTx/>
                <a:uFillTx/>
                <a:latin typeface="UTM Avo"/>
                <a:ea typeface="+mn-ea"/>
                <a:cs typeface="+mn-cs"/>
              </a:rPr>
              <a:t> bay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về</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UTM Avo"/>
                <a:ea typeface="+mn-ea"/>
                <a:cs typeface="+mn-cs"/>
              </a:rPr>
              <a:t>v</a:t>
            </a:r>
            <a:r>
              <a:rPr kumimoji="0" lang="en-US" sz="3200" b="1" i="0" u="none" strike="noStrike" kern="1200" cap="none" spc="0" normalizeH="0" baseline="0" noProof="0" dirty="0">
                <a:ln>
                  <a:noFill/>
                </a:ln>
                <a:solidFill>
                  <a:prstClr val="black"/>
                </a:solidFill>
                <a:effectLst/>
                <a:uLnTx/>
                <a:uFillTx/>
                <a:latin typeface="UTM Avo"/>
                <a:ea typeface="+mn-ea"/>
                <a:cs typeface="+mn-cs"/>
              </a:rPr>
              <a:t>en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sông</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Thắm</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thấy</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nhớ</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bà</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nội</a:t>
            </a:r>
            <a:r>
              <a:rPr kumimoji="0" lang="en-US" sz="3200" b="1" i="0" u="none" strike="noStrike" kern="1200" cap="none" spc="0" normalizeH="0" baseline="0" noProof="0" dirty="0">
                <a:ln>
                  <a:noFill/>
                </a:ln>
                <a:solidFill>
                  <a:prstClr val="black"/>
                </a:solidFill>
                <a:effectLst/>
                <a:uLnTx/>
                <a:uFillTx/>
                <a:latin typeface="UTM Avo"/>
                <a:ea typeface="+mn-ea"/>
                <a:cs typeface="+mn-cs"/>
              </a:rPr>
              <a:t>?</a:t>
            </a:r>
          </a:p>
        </p:txBody>
      </p:sp>
      <p:sp>
        <p:nvSpPr>
          <p:cNvPr id="23" name="C. CORRECT">
            <a:extLst>
              <a:ext uri="{FF2B5EF4-FFF2-40B4-BE49-F238E27FC236}">
                <a16:creationId xmlns:a16="http://schemas.microsoft.com/office/drawing/2014/main" id="{87429988-C575-483F-951E-BD31372DBD76}"/>
              </a:ext>
            </a:extLst>
          </p:cNvPr>
          <p:cNvSpPr/>
          <p:nvPr/>
        </p:nvSpPr>
        <p:spPr>
          <a:xfrm>
            <a:off x="4661654" y="3532094"/>
            <a:ext cx="6734519" cy="165855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UTM Avo"/>
                <a:ea typeface="+mn-ea"/>
                <a:cs typeface="+mn-cs"/>
              </a:rPr>
              <a:t>Khi</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hoa</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cải</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nở</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vàng</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và</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chim</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chóc</a:t>
            </a:r>
            <a:r>
              <a:rPr kumimoji="0" lang="en-US" sz="3200" b="1" i="0" u="none" strike="noStrike" kern="1200" cap="none" spc="0" normalizeH="0" baseline="0" noProof="0" dirty="0">
                <a:ln>
                  <a:noFill/>
                </a:ln>
                <a:solidFill>
                  <a:prstClr val="white"/>
                </a:solidFill>
                <a:effectLst/>
                <a:uLnTx/>
                <a:uFillTx/>
                <a:latin typeface="UTM Avo"/>
                <a:ea typeface="+mn-ea"/>
                <a:cs typeface="+mn-cs"/>
              </a:rPr>
              <a:t> bay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về</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ven</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sông</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Thắm</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thấy</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nhớ</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bà</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nội</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vì</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chỗ</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đó</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từng</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có</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cây</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gạo</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bà</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nội</a:t>
            </a:r>
            <a:r>
              <a:rPr kumimoji="0" lang="en-US" sz="3200" b="1" i="0" u="none" strike="noStrike" kern="1200" cap="none" spc="0" normalizeH="0" baseline="0" noProof="0" dirty="0">
                <a:ln>
                  <a:noFill/>
                </a:ln>
                <a:solidFill>
                  <a:prstClr val="white"/>
                </a:solidFill>
                <a:effectLst/>
                <a:uLnTx/>
                <a:uFillTx/>
                <a:latin typeface="UTM Avo"/>
                <a:ea typeface="+mn-ea"/>
                <a:cs typeface="+mn-cs"/>
              </a:rPr>
              <a:t> </a:t>
            </a:r>
            <a:r>
              <a:rPr kumimoji="0" lang="en-US" sz="3200" b="1" i="0" u="none" strike="noStrike" kern="1200" cap="none" spc="0" normalizeH="0" baseline="0" noProof="0" dirty="0" err="1">
                <a:ln>
                  <a:noFill/>
                </a:ln>
                <a:solidFill>
                  <a:prstClr val="white"/>
                </a:solidFill>
                <a:effectLst/>
                <a:uLnTx/>
                <a:uFillTx/>
                <a:latin typeface="UTM Avo"/>
                <a:ea typeface="+mn-ea"/>
                <a:cs typeface="+mn-cs"/>
              </a:rPr>
              <a:t>trồng</a:t>
            </a:r>
            <a:r>
              <a:rPr kumimoji="0" lang="en-US" sz="3200" b="1" i="0" u="none" strike="noStrike" kern="1200" cap="none" spc="0" normalizeH="0" baseline="0" noProof="0" dirty="0">
                <a:ln>
                  <a:noFill/>
                </a:ln>
                <a:solidFill>
                  <a:prstClr val="white"/>
                </a:solidFill>
                <a:effectLst/>
                <a:uLnTx/>
                <a:uFillTx/>
                <a:latin typeface="UTM Avo"/>
                <a:ea typeface="+mn-ea"/>
                <a:cs typeface="+mn-cs"/>
              </a:rPr>
              <a:t>.</a:t>
            </a:r>
          </a:p>
        </p:txBody>
      </p:sp>
      <p:grpSp>
        <p:nvGrpSpPr>
          <p:cNvPr id="2" name="Group 23">
            <a:extLst>
              <a:ext uri="{FF2B5EF4-FFF2-40B4-BE49-F238E27FC236}">
                <a16:creationId xmlns:a16="http://schemas.microsoft.com/office/drawing/2014/main" id="{2B7ECBBC-9F9F-4870-B3F6-C1792DBF30C8}"/>
              </a:ext>
            </a:extLst>
          </p:cNvPr>
          <p:cNvGrpSpPr/>
          <p:nvPr/>
        </p:nvGrpSpPr>
        <p:grpSpPr>
          <a:xfrm>
            <a:off x="6710908" y="193481"/>
            <a:ext cx="2924747" cy="1277707"/>
            <a:chOff x="6632250" y="430533"/>
            <a:chExt cx="2924747" cy="1277707"/>
          </a:xfrm>
        </p:grpSpPr>
        <p:pic>
          <p:nvPicPr>
            <p:cNvPr id="25" name="Picture 2" descr="Cloud Swipe Up Sticker">
              <a:extLst>
                <a:ext uri="{FF2B5EF4-FFF2-40B4-BE49-F238E27FC236}">
                  <a16:creationId xmlns:a16="http://schemas.microsoft.com/office/drawing/2014/main" id="{88E17472-85AF-4F47-B31A-2626C9DB6E44}"/>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3D97913-0C26-428E-A8D8-B7AEBC72008E}"/>
                </a:ext>
              </a:extLst>
            </p:cNvPr>
            <p:cNvSpPr txBox="1"/>
            <p:nvPr/>
          </p:nvSpPr>
          <p:spPr>
            <a:xfrm>
              <a:off x="7034765" y="963204"/>
              <a:ext cx="25222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UTM Avo"/>
                  <a:ea typeface="+mn-ea"/>
                  <a:cs typeface="+mn-cs"/>
                </a:rPr>
                <a:t>Câu</a:t>
              </a:r>
              <a:r>
                <a:rPr kumimoji="0" lang="en-US" sz="2800" b="1" i="0" u="none" strike="noStrike" kern="1200" cap="none" spc="0" normalizeH="0" baseline="0" noProof="0" dirty="0">
                  <a:ln>
                    <a:noFill/>
                  </a:ln>
                  <a:solidFill>
                    <a:prstClr val="white"/>
                  </a:solidFill>
                  <a:effectLst/>
                  <a:uLnTx/>
                  <a:uFillTx/>
                  <a:latin typeface="UTM Avo"/>
                  <a:ea typeface="+mn-ea"/>
                  <a:cs typeface="+mn-cs"/>
                </a:rPr>
                <a:t> 4</a:t>
              </a:r>
            </a:p>
          </p:txBody>
        </p:sp>
      </p:grpSp>
      <p:pic>
        <p:nvPicPr>
          <p:cNvPr id="37" name="Picture 4" descr="Happy Japan Sticker by nanamin">
            <a:extLst>
              <a:ext uri="{FF2B5EF4-FFF2-40B4-BE49-F238E27FC236}">
                <a16:creationId xmlns:a16="http://schemas.microsoft.com/office/drawing/2014/main" id="{20FF1255-A337-4385-BD2E-29C60E28202B}"/>
              </a:ext>
            </a:extLst>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85521" y="3680072"/>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hlinkClick r:id="rId11" action="ppaction://hlinksldjump"/>
            <a:extLst>
              <a:ext uri="{FF2B5EF4-FFF2-40B4-BE49-F238E27FC236}">
                <a16:creationId xmlns:a16="http://schemas.microsoft.com/office/drawing/2014/main" id="{80046CD7-0A2C-4788-A59B-C5F1A2120F3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Tree>
    <p:custDataLst>
      <p:tags r:id="rId1"/>
    </p:custDataLst>
    <p:extLst>
      <p:ext uri="{BB962C8B-B14F-4D97-AF65-F5344CB8AC3E}">
        <p14:creationId xmlns:p14="http://schemas.microsoft.com/office/powerpoint/2010/main" val="3778405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ox(in)">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y2mate.com - Correct answer sound effect  No copyright.wav"/>
                                        </p:tgtEl>
                                      </p:cMediaNode>
                                    </p:audio>
                                  </p:subTnLst>
                                </p:cTn>
                              </p:par>
                            </p:childTnLst>
                          </p:cTn>
                        </p:par>
                      </p:childTnLst>
                    </p:cTn>
                  </p:par>
                </p:childTnLst>
              </p:cTn>
              <p:nextCondLst>
                <p:cond evt="onClick" delay="0">
                  <p:tgtEl>
                    <p:spTgt spid="2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1459">
            <a:off x="23793" y="2117266"/>
            <a:ext cx="1641101" cy="2193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4056" y="85202"/>
            <a:ext cx="1541913" cy="9893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48436" y="882452"/>
            <a:ext cx="1398126" cy="8971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404886" y="111245"/>
            <a:ext cx="2069939" cy="13282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36311" y="324130"/>
            <a:ext cx="1207449" cy="774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17455" y="-129500"/>
            <a:ext cx="1577989" cy="101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08275">
            <a:off x="1018263" y="129011"/>
            <a:ext cx="2501162" cy="3343799"/>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1E277B26-303A-49F6-9C5B-C6D89D5CFED0}"/>
              </a:ext>
            </a:extLst>
          </p:cNvPr>
          <p:cNvSpPr/>
          <p:nvPr/>
        </p:nvSpPr>
        <p:spPr>
          <a:xfrm>
            <a:off x="-4133540" y="5718542"/>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hlinkClick r:id="rId11" action="ppaction://hlinksldjump"/>
            <a:extLst>
              <a:ext uri="{FF2B5EF4-FFF2-40B4-BE49-F238E27FC236}">
                <a16:creationId xmlns:a16="http://schemas.microsoft.com/office/drawing/2014/main" id="{0DDEACBD-4911-4040-8CA1-F98EE6FC29D7}"/>
              </a:ext>
            </a:extLst>
          </p:cNvPr>
          <p:cNvSpPr/>
          <p:nvPr/>
        </p:nvSpPr>
        <p:spPr>
          <a:xfrm>
            <a:off x="438427"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28" name="Oval 27">
            <a:hlinkClick r:id="rId12" action="ppaction://hlinksldjump"/>
            <a:extLst>
              <a:ext uri="{FF2B5EF4-FFF2-40B4-BE49-F238E27FC236}">
                <a16:creationId xmlns:a16="http://schemas.microsoft.com/office/drawing/2014/main" id="{03B47E54-C232-42D6-AF89-2AD3CDA11EF8}"/>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13" action="ppaction://hlinksldjump"/>
            <a:extLst>
              <a:ext uri="{FF2B5EF4-FFF2-40B4-BE49-F238E27FC236}">
                <a16:creationId xmlns:a16="http://schemas.microsoft.com/office/drawing/2014/main" id="{CEA660BE-AE33-4CF9-876D-8BC31E36B9FF}"/>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14" action="ppaction://hlinksldjump"/>
            <a:extLst>
              <a:ext uri="{FF2B5EF4-FFF2-40B4-BE49-F238E27FC236}">
                <a16:creationId xmlns:a16="http://schemas.microsoft.com/office/drawing/2014/main" id="{95DD0070-C8E0-46CB-9537-2CA8DC271D5F}"/>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a16="http://schemas.microsoft.com/office/drawing/2014/main" id="{36020E1D-F68F-45CA-86A3-34B1A7BC5978}"/>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15" action="ppaction://hlinksldjump"/>
            <a:extLst>
              <a:ext uri="{FF2B5EF4-FFF2-40B4-BE49-F238E27FC236}">
                <a16:creationId xmlns:a16="http://schemas.microsoft.com/office/drawing/2014/main" id="{98E57F45-F95B-451F-AA04-D698D526E820}"/>
              </a:ext>
            </a:extLst>
          </p:cNvPr>
          <p:cNvSpPr/>
          <p:nvPr/>
        </p:nvSpPr>
        <p:spPr>
          <a:xfrm>
            <a:off x="7826801" y="542571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rId12" action="ppaction://hlinksldjump"/>
            <a:extLst>
              <a:ext uri="{FF2B5EF4-FFF2-40B4-BE49-F238E27FC236}">
                <a16:creationId xmlns:a16="http://schemas.microsoft.com/office/drawing/2014/main" id="{C08756A9-B295-4F34-AA64-47613B583088}"/>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a16="http://schemas.microsoft.com/office/drawing/2014/main" id="{B89284CC-ED58-4AFE-9097-978A3584F68D}"/>
              </a:ext>
            </a:extLst>
          </p:cNvPr>
          <p:cNvSpPr/>
          <p:nvPr/>
        </p:nvSpPr>
        <p:spPr>
          <a:xfrm>
            <a:off x="10848436" y="5808595"/>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E09E5984-0FCE-4289-AD12-95F736DD456C}"/>
              </a:ext>
            </a:extLst>
          </p:cNvPr>
          <p:cNvSpPr txBox="1"/>
          <p:nvPr/>
        </p:nvSpPr>
        <p:spPr>
          <a:xfrm>
            <a:off x="467493" y="6093008"/>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sp>
        <p:nvSpPr>
          <p:cNvPr id="20" name="TextBox 19">
            <a:extLst>
              <a:ext uri="{FF2B5EF4-FFF2-40B4-BE49-F238E27FC236}">
                <a16:creationId xmlns:a16="http://schemas.microsoft.com/office/drawing/2014/main" id="{ED47F4B8-8C1F-4978-964A-87DBACEADCCE}"/>
              </a:ext>
            </a:extLst>
          </p:cNvPr>
          <p:cNvSpPr txBox="1"/>
          <p:nvPr/>
        </p:nvSpPr>
        <p:spPr>
          <a:xfrm>
            <a:off x="3702630" y="1245871"/>
            <a:ext cx="779373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UTM Avo"/>
                <a:ea typeface="+mn-ea"/>
                <a:cs typeface="+mn-cs"/>
              </a:rPr>
              <a:t>Tìm</a:t>
            </a:r>
            <a:r>
              <a:rPr kumimoji="0" lang="en-US" sz="2800" b="1" i="0" u="none" strike="noStrike" kern="1200" cap="none" spc="0" normalizeH="0" baseline="0" noProof="0" dirty="0">
                <a:ln>
                  <a:noFill/>
                </a:ln>
                <a:solidFill>
                  <a:prstClr val="black"/>
                </a:solidFill>
                <a:effectLst/>
                <a:uLnTx/>
                <a:uFillTx/>
                <a:latin typeface="UTM Avo"/>
                <a:ea typeface="+mn-ea"/>
                <a:cs typeface="+mn-cs"/>
              </a:rPr>
              <a:t> </a:t>
            </a:r>
            <a:r>
              <a:rPr kumimoji="0" lang="en-US" sz="2800" b="1" i="0" u="none" strike="noStrike" kern="1200" cap="none" spc="0" normalizeH="0" baseline="0" noProof="0" dirty="0" err="1">
                <a:ln>
                  <a:noFill/>
                </a:ln>
                <a:solidFill>
                  <a:prstClr val="black"/>
                </a:solidFill>
                <a:effectLst/>
                <a:uLnTx/>
                <a:uFillTx/>
                <a:latin typeface="UTM Avo"/>
                <a:ea typeface="+mn-ea"/>
                <a:cs typeface="+mn-cs"/>
              </a:rPr>
              <a:t>từ</a:t>
            </a:r>
            <a:r>
              <a:rPr kumimoji="0" lang="en-US" sz="2800" b="1" i="0" u="none" strike="noStrike" kern="1200" cap="none" spc="0" normalizeH="0" baseline="0" noProof="0" dirty="0">
                <a:ln>
                  <a:noFill/>
                </a:ln>
                <a:solidFill>
                  <a:prstClr val="black"/>
                </a:solidFill>
                <a:effectLst/>
                <a:uLnTx/>
                <a:uFillTx/>
                <a:latin typeface="UTM Avo"/>
                <a:ea typeface="+mn-ea"/>
                <a:cs typeface="+mn-cs"/>
              </a:rPr>
              <a:t> </a:t>
            </a:r>
            <a:r>
              <a:rPr kumimoji="0" lang="en-US" sz="2800" b="1" i="0" u="none" strike="noStrike" kern="1200" cap="none" spc="0" normalizeH="0" baseline="0" noProof="0" dirty="0" err="1">
                <a:ln>
                  <a:noFill/>
                </a:ln>
                <a:solidFill>
                  <a:prstClr val="black"/>
                </a:solidFill>
                <a:effectLst/>
                <a:uLnTx/>
                <a:uFillTx/>
                <a:latin typeface="UTM Avo"/>
                <a:ea typeface="+mn-ea"/>
                <a:cs typeface="+mn-cs"/>
              </a:rPr>
              <a:t>ngữ</a:t>
            </a:r>
            <a:r>
              <a:rPr kumimoji="0" lang="en-US" sz="2800" b="1" i="0" u="none" strike="noStrike" kern="1200" cap="none" spc="0" normalizeH="0" baseline="0" noProof="0" dirty="0">
                <a:ln>
                  <a:noFill/>
                </a:ln>
                <a:solidFill>
                  <a:prstClr val="black"/>
                </a:solidFill>
                <a:effectLst/>
                <a:uLnTx/>
                <a:uFillTx/>
                <a:latin typeface="UTM Avo"/>
                <a:ea typeface="+mn-ea"/>
                <a:cs typeface="+mn-cs"/>
              </a:rPr>
              <a:t> </a:t>
            </a:r>
            <a:r>
              <a:rPr kumimoji="0" lang="en-US" sz="2800" b="1" i="0" u="none" strike="noStrike" kern="1200" cap="none" spc="0" normalizeH="0" baseline="0" noProof="0" dirty="0" err="1">
                <a:ln>
                  <a:noFill/>
                </a:ln>
                <a:solidFill>
                  <a:prstClr val="black"/>
                </a:solidFill>
                <a:effectLst/>
                <a:uLnTx/>
                <a:uFillTx/>
                <a:latin typeface="UTM Avo"/>
                <a:ea typeface="+mn-ea"/>
                <a:cs typeface="+mn-cs"/>
              </a:rPr>
              <a:t>có</a:t>
            </a:r>
            <a:r>
              <a:rPr kumimoji="0" lang="en-US" sz="2800" b="1" i="0" u="none" strike="noStrike" kern="1200" cap="none" spc="0" normalizeH="0" baseline="0" noProof="0" dirty="0">
                <a:ln>
                  <a:noFill/>
                </a:ln>
                <a:solidFill>
                  <a:prstClr val="black"/>
                </a:solidFill>
                <a:effectLst/>
                <a:uLnTx/>
                <a:uFillTx/>
                <a:latin typeface="UTM Avo"/>
                <a:ea typeface="+mn-ea"/>
                <a:cs typeface="+mn-cs"/>
              </a:rPr>
              <a:t> </a:t>
            </a:r>
            <a:r>
              <a:rPr kumimoji="0" lang="en-US" sz="2800" b="1" i="0" u="none" strike="noStrike" kern="1200" cap="none" spc="0" normalizeH="0" baseline="0" noProof="0" dirty="0" err="1">
                <a:ln>
                  <a:noFill/>
                </a:ln>
                <a:solidFill>
                  <a:prstClr val="black"/>
                </a:solidFill>
                <a:effectLst/>
                <a:uLnTx/>
                <a:uFillTx/>
                <a:latin typeface="UTM Avo"/>
                <a:ea typeface="+mn-ea"/>
                <a:cs typeface="+mn-cs"/>
              </a:rPr>
              <a:t>nghĩa</a:t>
            </a:r>
            <a:r>
              <a:rPr kumimoji="0" lang="en-US" sz="2800" b="1" i="0" u="none" strike="noStrike" kern="1200" cap="none" spc="0" normalizeH="0" baseline="0" noProof="0" dirty="0">
                <a:ln>
                  <a:noFill/>
                </a:ln>
                <a:solidFill>
                  <a:prstClr val="black"/>
                </a:solidFill>
                <a:effectLst/>
                <a:uLnTx/>
                <a:uFillTx/>
                <a:latin typeface="UTM Avo"/>
                <a:ea typeface="+mn-ea"/>
                <a:cs typeface="+mn-cs"/>
              </a:rPr>
              <a:t> </a:t>
            </a:r>
            <a:r>
              <a:rPr kumimoji="0" lang="en-US" sz="2800" b="1" i="0" u="none" strike="noStrike" kern="1200" cap="none" spc="0" normalizeH="0" baseline="0" noProof="0" dirty="0" err="1">
                <a:ln>
                  <a:noFill/>
                </a:ln>
                <a:solidFill>
                  <a:prstClr val="black"/>
                </a:solidFill>
                <a:effectLst/>
                <a:uLnTx/>
                <a:uFillTx/>
                <a:latin typeface="UTM Avo"/>
                <a:ea typeface="+mn-ea"/>
                <a:cs typeface="+mn-cs"/>
              </a:rPr>
              <a:t>trái</a:t>
            </a:r>
            <a:r>
              <a:rPr kumimoji="0" lang="en-US" sz="2800" b="1" i="0" u="none" strike="noStrike" kern="1200" cap="none" spc="0" normalizeH="0" baseline="0" noProof="0" dirty="0">
                <a:ln>
                  <a:noFill/>
                </a:ln>
                <a:solidFill>
                  <a:prstClr val="black"/>
                </a:solidFill>
                <a:effectLst/>
                <a:uLnTx/>
                <a:uFillTx/>
                <a:latin typeface="UTM Avo"/>
                <a:ea typeface="+mn-ea"/>
                <a:cs typeface="+mn-cs"/>
              </a:rPr>
              <a:t> </a:t>
            </a:r>
            <a:r>
              <a:rPr kumimoji="0" lang="en-US" sz="2800" b="1" i="0" u="none" strike="noStrike" kern="1200" cap="none" spc="0" normalizeH="0" baseline="0" noProof="0" dirty="0" err="1">
                <a:ln>
                  <a:noFill/>
                </a:ln>
                <a:solidFill>
                  <a:prstClr val="black"/>
                </a:solidFill>
                <a:effectLst/>
                <a:uLnTx/>
                <a:uFillTx/>
                <a:latin typeface="UTM Avo"/>
                <a:ea typeface="+mn-ea"/>
                <a:cs typeface="+mn-cs"/>
              </a:rPr>
              <a:t>ngược</a:t>
            </a:r>
            <a:r>
              <a:rPr kumimoji="0" lang="en-US" sz="2800" b="1" i="0" u="none" strike="noStrike" kern="1200" cap="none" spc="0" normalizeH="0" baseline="0" noProof="0" dirty="0">
                <a:ln>
                  <a:noFill/>
                </a:ln>
                <a:solidFill>
                  <a:prstClr val="black"/>
                </a:solidFill>
                <a:effectLst/>
                <a:uLnTx/>
                <a:uFillTx/>
                <a:latin typeface="UTM Av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UTM Avo"/>
                <a:ea typeface="+mn-ea"/>
                <a:cs typeface="+mn-cs"/>
              </a:rPr>
              <a:t>với</a:t>
            </a:r>
            <a:r>
              <a:rPr kumimoji="0" lang="en-US" sz="2800" b="1" i="0" u="none" strike="noStrike" kern="1200" cap="none" spc="0" normalizeH="0" baseline="0" noProof="0" dirty="0">
                <a:ln>
                  <a:noFill/>
                </a:ln>
                <a:solidFill>
                  <a:prstClr val="black"/>
                </a:solidFill>
                <a:effectLst/>
                <a:uLnTx/>
                <a:uFillTx/>
                <a:latin typeface="UTM Avo"/>
                <a:ea typeface="+mn-ea"/>
                <a:cs typeface="+mn-cs"/>
              </a:rPr>
              <a:t> </a:t>
            </a:r>
            <a:r>
              <a:rPr kumimoji="0" lang="en-US" sz="2800" b="1" i="0" u="none" strike="noStrike" kern="1200" cap="none" spc="0" normalizeH="0" baseline="0" noProof="0" dirty="0" err="1">
                <a:ln>
                  <a:noFill/>
                </a:ln>
                <a:solidFill>
                  <a:prstClr val="black"/>
                </a:solidFill>
                <a:effectLst/>
                <a:uLnTx/>
                <a:uFillTx/>
                <a:latin typeface="UTM Avo"/>
                <a:ea typeface="+mn-ea"/>
                <a:cs typeface="+mn-cs"/>
              </a:rPr>
              <a:t>mỗi</a:t>
            </a:r>
            <a:r>
              <a:rPr kumimoji="0" lang="en-US" sz="2800" b="1" i="0" u="none" strike="noStrike" kern="1200" cap="none" spc="0" normalizeH="0" baseline="0" noProof="0" dirty="0">
                <a:ln>
                  <a:noFill/>
                </a:ln>
                <a:solidFill>
                  <a:prstClr val="black"/>
                </a:solidFill>
                <a:effectLst/>
                <a:uLnTx/>
                <a:uFillTx/>
                <a:latin typeface="UTM Avo"/>
                <a:ea typeface="+mn-ea"/>
                <a:cs typeface="+mn-cs"/>
              </a:rPr>
              <a:t> </a:t>
            </a:r>
            <a:r>
              <a:rPr kumimoji="0" lang="en-US" sz="2800" b="1" i="0" u="none" strike="noStrike" kern="1200" cap="none" spc="0" normalizeH="0" baseline="0" noProof="0" dirty="0" err="1">
                <a:ln>
                  <a:noFill/>
                </a:ln>
                <a:solidFill>
                  <a:prstClr val="black"/>
                </a:solidFill>
                <a:effectLst/>
                <a:uLnTx/>
                <a:uFillTx/>
                <a:latin typeface="UTM Avo"/>
                <a:ea typeface="+mn-ea"/>
                <a:cs typeface="+mn-cs"/>
              </a:rPr>
              <a:t>từ</a:t>
            </a:r>
            <a:r>
              <a:rPr kumimoji="0" lang="en-US" sz="2800" b="1" i="0" u="none" strike="noStrike" kern="1200" cap="none" spc="0" normalizeH="0" baseline="0" noProof="0" dirty="0">
                <a:ln>
                  <a:noFill/>
                </a:ln>
                <a:solidFill>
                  <a:prstClr val="black"/>
                </a:solidFill>
                <a:effectLst/>
                <a:uLnTx/>
                <a:uFillTx/>
                <a:latin typeface="UTM Avo"/>
                <a:ea typeface="+mn-ea"/>
                <a:cs typeface="+mn-cs"/>
              </a:rPr>
              <a:t> </a:t>
            </a:r>
            <a:r>
              <a:rPr kumimoji="0" lang="en-US" sz="2800" b="1" i="0" u="none" strike="noStrike" kern="1200" cap="none" spc="0" normalizeH="0" baseline="0" noProof="0" dirty="0" err="1">
                <a:ln>
                  <a:noFill/>
                </a:ln>
                <a:solidFill>
                  <a:prstClr val="black"/>
                </a:solidFill>
                <a:effectLst/>
                <a:uLnTx/>
                <a:uFillTx/>
                <a:latin typeface="UTM Avo"/>
                <a:ea typeface="+mn-ea"/>
                <a:cs typeface="+mn-cs"/>
              </a:rPr>
              <a:t>sau</a:t>
            </a:r>
            <a:r>
              <a:rPr kumimoji="0" lang="en-US" sz="2800" b="1" i="0" u="none" strike="noStrike" kern="1200" cap="none" spc="0" normalizeH="0" baseline="0" noProof="0" dirty="0">
                <a:ln>
                  <a:noFill/>
                </a:ln>
                <a:solidFill>
                  <a:prstClr val="black"/>
                </a:solidFill>
                <a:effectLst/>
                <a:uLnTx/>
                <a:uFillTx/>
                <a:latin typeface="UTM Avo"/>
                <a:ea typeface="+mn-ea"/>
                <a:cs typeface="+mn-cs"/>
              </a:rPr>
              <a:t> ?</a:t>
            </a:r>
          </a:p>
        </p:txBody>
      </p:sp>
      <p:sp>
        <p:nvSpPr>
          <p:cNvPr id="21" name="Q5 CORRECT">
            <a:extLst>
              <a:ext uri="{FF2B5EF4-FFF2-40B4-BE49-F238E27FC236}">
                <a16:creationId xmlns:a16="http://schemas.microsoft.com/office/drawing/2014/main" id="{889CCB9E-2C51-41B6-8EC8-E6AD0FD8DD66}"/>
              </a:ext>
            </a:extLst>
          </p:cNvPr>
          <p:cNvSpPr/>
          <p:nvPr/>
        </p:nvSpPr>
        <p:spPr>
          <a:xfrm>
            <a:off x="4668896" y="2216030"/>
            <a:ext cx="6734519" cy="2230464"/>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UTM Av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UTM Av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UTM Avo"/>
                <a:ea typeface="+mn-ea"/>
                <a:cs typeface="+mn-cs"/>
              </a:rPr>
              <a:t>buồn</a:t>
            </a:r>
            <a:r>
              <a:rPr kumimoji="0" lang="en-US" sz="4800" b="1" i="0" u="none" strike="noStrike" kern="1200" cap="none" spc="0" normalizeH="0" baseline="0" noProof="0" dirty="0">
                <a:ln>
                  <a:noFill/>
                </a:ln>
                <a:solidFill>
                  <a:prstClr val="white"/>
                </a:solidFill>
                <a:effectLst/>
                <a:uLnTx/>
                <a:uFillTx/>
                <a:latin typeface="UTM Av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UTM Avo"/>
                <a:ea typeface="+mn-ea"/>
                <a:cs typeface="+mn-cs"/>
              </a:rPr>
              <a:t>mới</a:t>
            </a:r>
            <a:r>
              <a:rPr kumimoji="0" lang="en-US" sz="4800" b="1" i="0" u="none" strike="noStrike" kern="1200" cap="none" spc="0" normalizeH="0" baseline="0" noProof="0" dirty="0">
                <a:ln>
                  <a:noFill/>
                </a:ln>
                <a:solidFill>
                  <a:prstClr val="white"/>
                </a:solidFill>
                <a:effectLst/>
                <a:uLnTx/>
                <a:uFillTx/>
                <a:latin typeface="UTM Av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UTM Avo"/>
                <a:ea typeface="+mn-ea"/>
                <a:cs typeface="+mn-cs"/>
              </a:rPr>
              <a:t>nhớ</a:t>
            </a:r>
            <a:r>
              <a:rPr kumimoji="0" lang="en-US" sz="4800" b="1" i="0" u="none" strike="noStrike" kern="1200" cap="none" spc="0" normalizeH="0" baseline="0" noProof="0" dirty="0">
                <a:ln>
                  <a:noFill/>
                </a:ln>
                <a:solidFill>
                  <a:prstClr val="white"/>
                </a:solidFill>
                <a:effectLst/>
                <a:uLnTx/>
                <a:uFillTx/>
                <a:latin typeface="UTM Av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UTM Av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UTM Avo"/>
                <a:ea typeface="+mn-ea"/>
                <a:cs typeface="+mn-cs"/>
              </a:rPr>
              <a:t> </a:t>
            </a:r>
          </a:p>
        </p:txBody>
      </p:sp>
      <p:grpSp>
        <p:nvGrpSpPr>
          <p:cNvPr id="2" name="Group 23">
            <a:extLst>
              <a:ext uri="{FF2B5EF4-FFF2-40B4-BE49-F238E27FC236}">
                <a16:creationId xmlns:a16="http://schemas.microsoft.com/office/drawing/2014/main" id="{1DD2AADF-AB85-4A9E-B9C7-4C9F566B70F4}"/>
              </a:ext>
            </a:extLst>
          </p:cNvPr>
          <p:cNvGrpSpPr/>
          <p:nvPr/>
        </p:nvGrpSpPr>
        <p:grpSpPr>
          <a:xfrm>
            <a:off x="6717177" y="274634"/>
            <a:ext cx="2924747" cy="1277707"/>
            <a:chOff x="6632250" y="430533"/>
            <a:chExt cx="2924747" cy="1277707"/>
          </a:xfrm>
        </p:grpSpPr>
        <p:pic>
          <p:nvPicPr>
            <p:cNvPr id="25" name="Picture 2" descr="Cloud Swipe Up Sticker">
              <a:extLst>
                <a:ext uri="{FF2B5EF4-FFF2-40B4-BE49-F238E27FC236}">
                  <a16:creationId xmlns:a16="http://schemas.microsoft.com/office/drawing/2014/main" id="{D3F5685F-CC67-465D-B1BF-73A38F570021}"/>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BA4A736-6087-4B78-94BD-255DACC59A75}"/>
                </a:ext>
              </a:extLst>
            </p:cNvPr>
            <p:cNvSpPr txBox="1"/>
            <p:nvPr/>
          </p:nvSpPr>
          <p:spPr>
            <a:xfrm>
              <a:off x="7034765" y="963204"/>
              <a:ext cx="25222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UTM Avo"/>
                  <a:ea typeface="+mn-ea"/>
                  <a:cs typeface="+mn-cs"/>
                </a:rPr>
                <a:t>Câu</a:t>
              </a:r>
              <a:r>
                <a:rPr kumimoji="0" lang="en-US" sz="2800" b="1" i="0" u="none" strike="noStrike" kern="1200" cap="none" spc="0" normalizeH="0" baseline="0" noProof="0" dirty="0">
                  <a:ln>
                    <a:noFill/>
                  </a:ln>
                  <a:solidFill>
                    <a:prstClr val="white"/>
                  </a:solidFill>
                  <a:effectLst/>
                  <a:uLnTx/>
                  <a:uFillTx/>
                  <a:latin typeface="UTM Avo"/>
                  <a:ea typeface="+mn-ea"/>
                  <a:cs typeface="+mn-cs"/>
                </a:rPr>
                <a:t> 5</a:t>
              </a:r>
            </a:p>
          </p:txBody>
        </p:sp>
      </p:grpSp>
      <p:pic>
        <p:nvPicPr>
          <p:cNvPr id="39" name="Picture 4" descr="Happy Japan Sticker by nanamin">
            <a:extLst>
              <a:ext uri="{FF2B5EF4-FFF2-40B4-BE49-F238E27FC236}">
                <a16:creationId xmlns:a16="http://schemas.microsoft.com/office/drawing/2014/main" id="{3730C006-2A16-4E0F-BEB3-6681C204ECA9}"/>
              </a:ext>
            </a:extLst>
          </p:cNvPr>
          <p:cNvPicPr>
            <a:picLocks noChangeAspect="1" noChangeArrowheads="1" noCrop="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96760" y="1713513"/>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a:extLst>
              <a:ext uri="{FF2B5EF4-FFF2-40B4-BE49-F238E27FC236}">
                <a16:creationId xmlns:a16="http://schemas.microsoft.com/office/drawing/2014/main" id="{CF5785AA-E981-4DA1-8E3A-F7B6E6EC1701}"/>
              </a:ext>
            </a:extLst>
          </p:cNvPr>
          <p:cNvPicPr>
            <a:picLocks noChangeAspect="1"/>
          </p:cNvPicPr>
          <p:nvPr/>
        </p:nvPicPr>
        <p:blipFill rotWithShape="1">
          <a:blip r:embed="rId18">
            <a:extLst>
              <a:ext uri="{28A0092B-C50C-407E-A947-70E740481C1C}">
                <a14:useLocalDpi xmlns:a14="http://schemas.microsoft.com/office/drawing/2010/main" val="0"/>
              </a:ext>
            </a:extLst>
          </a:blip>
          <a:srcRect l="56934" t="10722" r="26121" b="67279"/>
          <a:stretch/>
        </p:blipFill>
        <p:spPr>
          <a:xfrm>
            <a:off x="9912818" y="682026"/>
            <a:ext cx="1398126" cy="1418309"/>
          </a:xfrm>
          <a:prstGeom prst="ellipse">
            <a:avLst/>
          </a:prstGeom>
        </p:spPr>
      </p:pic>
      <p:pic>
        <p:nvPicPr>
          <p:cNvPr id="42" name="Picture 41">
            <a:hlinkClick r:id="rId12" action="ppaction://hlinksldjump"/>
            <a:extLst>
              <a:ext uri="{FF2B5EF4-FFF2-40B4-BE49-F238E27FC236}">
                <a16:creationId xmlns:a16="http://schemas.microsoft.com/office/drawing/2014/main" id="{48BCCD2B-503E-4E3F-9482-FE0C298EC2B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
        <p:nvSpPr>
          <p:cNvPr id="43" name="TextBox 42"/>
          <p:cNvSpPr txBox="1"/>
          <p:nvPr/>
        </p:nvSpPr>
        <p:spPr>
          <a:xfrm>
            <a:off x="6651812" y="2115678"/>
            <a:ext cx="21873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vui</a:t>
            </a:r>
            <a:endParaRPr kumimoji="0" lang="en-US" sz="4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4" name="TextBox 43"/>
          <p:cNvSpPr txBox="1"/>
          <p:nvPr/>
        </p:nvSpPr>
        <p:spPr>
          <a:xfrm>
            <a:off x="6391845" y="2877664"/>
            <a:ext cx="21873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cũ</a:t>
            </a:r>
            <a:endParaRPr kumimoji="0" lang="en-US" sz="4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5" name="TextBox 44"/>
          <p:cNvSpPr txBox="1"/>
          <p:nvPr/>
        </p:nvSpPr>
        <p:spPr>
          <a:xfrm>
            <a:off x="6194614" y="3612784"/>
            <a:ext cx="21873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quên</a:t>
            </a:r>
            <a:endParaRPr kumimoji="0" lang="en-US" sz="4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custDataLst>
      <p:tags r:id="rId1"/>
    </p:custDataLst>
    <p:extLst>
      <p:ext uri="{BB962C8B-B14F-4D97-AF65-F5344CB8AC3E}">
        <p14:creationId xmlns:p14="http://schemas.microsoft.com/office/powerpoint/2010/main" val="242100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1">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box(in)">
                                      <p:cBhvr>
                                        <p:cTn id="20" dur="5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ox(in)">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box(in)">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y2mate.com - Correct answer sound effect  No copyright.wav"/>
                                        </p:tgtEl>
                                      </p:cMediaNode>
                                    </p:audio>
                                  </p:subTnLst>
                                </p:cTn>
                              </p:par>
                            </p:childTnLst>
                          </p:cTn>
                        </p:par>
                      </p:childTnLst>
                    </p:cTn>
                  </p:par>
                </p:childTnLst>
              </p:cTn>
              <p:nextCondLst>
                <p:cond evt="onClick" delay="0">
                  <p:tgtEl>
                    <p:spTgt spid="21"/>
                  </p:tgtEl>
                </p:cond>
              </p:nextCondLst>
            </p:seq>
          </p:childTnLst>
        </p:cTn>
      </p:par>
    </p:tnLst>
    <p:bldLst>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Hot Air Balloon Sticker">
            <a:extLst>
              <a:ext uri="{FF2B5EF4-FFF2-40B4-BE49-F238E27FC236}">
                <a16:creationId xmlns:a16="http://schemas.microsoft.com/office/drawing/2014/main" id="{1FA7B94A-BD10-4F79-93AF-534D3CA25C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1459">
            <a:off x="23793" y="2117266"/>
            <a:ext cx="1641101" cy="2193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oud Blanco Sticker">
            <a:extLst>
              <a:ext uri="{FF2B5EF4-FFF2-40B4-BE49-F238E27FC236}">
                <a16:creationId xmlns:a16="http://schemas.microsoft.com/office/drawing/2014/main" id="{486489A6-3260-4DE2-87FC-123786E8B442}"/>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4056" y="85202"/>
            <a:ext cx="1541913" cy="9893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oud Blanco Sticker">
            <a:extLst>
              <a:ext uri="{FF2B5EF4-FFF2-40B4-BE49-F238E27FC236}">
                <a16:creationId xmlns:a16="http://schemas.microsoft.com/office/drawing/2014/main" id="{D5493E98-E20B-41CE-8034-6B613E025084}"/>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3238" y="-28311"/>
            <a:ext cx="1826105" cy="11717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loud Blanco Sticker">
            <a:extLst>
              <a:ext uri="{FF2B5EF4-FFF2-40B4-BE49-F238E27FC236}">
                <a16:creationId xmlns:a16="http://schemas.microsoft.com/office/drawing/2014/main" id="{9BBBC41B-3243-4905-8F16-8AD8050E291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404886" y="111245"/>
            <a:ext cx="2069939" cy="132821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loud Blanco Sticker">
            <a:extLst>
              <a:ext uri="{FF2B5EF4-FFF2-40B4-BE49-F238E27FC236}">
                <a16:creationId xmlns:a16="http://schemas.microsoft.com/office/drawing/2014/main" id="{6B0F5BBE-8E87-43D7-8AEB-FBEAD705A9C0}"/>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36311" y="324130"/>
            <a:ext cx="1207449" cy="7747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Blanco Sticker">
            <a:extLst>
              <a:ext uri="{FF2B5EF4-FFF2-40B4-BE49-F238E27FC236}">
                <a16:creationId xmlns:a16="http://schemas.microsoft.com/office/drawing/2014/main" id="{E3522A6D-4209-4F8C-B155-EF0D1B8729E2}"/>
              </a:ext>
            </a:extLst>
          </p:cNvPr>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17455" y="-129500"/>
            <a:ext cx="1577989" cy="101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toon Hot Air Balloon Sticker">
            <a:extLst>
              <a:ext uri="{FF2B5EF4-FFF2-40B4-BE49-F238E27FC236}">
                <a16:creationId xmlns:a16="http://schemas.microsoft.com/office/drawing/2014/main" id="{4B52CF60-AB66-4A33-B3DC-C1BB7F9106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08275">
            <a:off x="1031547" y="142112"/>
            <a:ext cx="2143375" cy="2865474"/>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Shape 25">
            <a:extLst>
              <a:ext uri="{FF2B5EF4-FFF2-40B4-BE49-F238E27FC236}">
                <a16:creationId xmlns:a16="http://schemas.microsoft.com/office/drawing/2014/main" id="{0BA2BC72-AB6B-4CEC-B187-4BF59A028077}"/>
              </a:ext>
            </a:extLst>
          </p:cNvPr>
          <p:cNvSpPr/>
          <p:nvPr/>
        </p:nvSpPr>
        <p:spPr>
          <a:xfrm>
            <a:off x="-1148609" y="5706319"/>
            <a:ext cx="25532774" cy="1151681"/>
          </a:xfrm>
          <a:custGeom>
            <a:avLst/>
            <a:gdLst>
              <a:gd name="connsiteX0" fmla="*/ 0 w 25532774"/>
              <a:gd name="connsiteY0" fmla="*/ 0 h 1151681"/>
              <a:gd name="connsiteX1" fmla="*/ 11665452 w 25532774"/>
              <a:gd name="connsiteY1" fmla="*/ 0 h 1151681"/>
              <a:gd name="connsiteX2" fmla="*/ 11679371 w 25532774"/>
              <a:gd name="connsiteY2" fmla="*/ 138071 h 1151681"/>
              <a:gd name="connsiteX3" fmla="*/ 12433613 w 25532774"/>
              <a:gd name="connsiteY3" fmla="*/ 752796 h 1151681"/>
              <a:gd name="connsiteX4" fmla="*/ 13187856 w 25532774"/>
              <a:gd name="connsiteY4" fmla="*/ 138071 h 1151681"/>
              <a:gd name="connsiteX5" fmla="*/ 13201775 w 25532774"/>
              <a:gd name="connsiteY5" fmla="*/ 0 h 1151681"/>
              <a:gd name="connsiteX6" fmla="*/ 25532774 w 25532774"/>
              <a:gd name="connsiteY6" fmla="*/ 0 h 1151681"/>
              <a:gd name="connsiteX7" fmla="*/ 25532774 w 25532774"/>
              <a:gd name="connsiteY7" fmla="*/ 1151681 h 1151681"/>
              <a:gd name="connsiteX8" fmla="*/ 0 w 25532774"/>
              <a:gd name="connsiteY8" fmla="*/ 1151681 h 115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32774" h="1151681">
                <a:moveTo>
                  <a:pt x="0" y="0"/>
                </a:moveTo>
                <a:lnTo>
                  <a:pt x="11665452" y="0"/>
                </a:lnTo>
                <a:lnTo>
                  <a:pt x="11679371" y="138071"/>
                </a:lnTo>
                <a:cubicBezTo>
                  <a:pt x="11751160" y="488894"/>
                  <a:pt x="12061568" y="752796"/>
                  <a:pt x="12433613" y="752796"/>
                </a:cubicBezTo>
                <a:cubicBezTo>
                  <a:pt x="12805659" y="752796"/>
                  <a:pt x="13116067" y="488894"/>
                  <a:pt x="13187856" y="138071"/>
                </a:cubicBezTo>
                <a:lnTo>
                  <a:pt x="13201775" y="0"/>
                </a:lnTo>
                <a:lnTo>
                  <a:pt x="25532774" y="0"/>
                </a:lnTo>
                <a:lnTo>
                  <a:pt x="25532774" y="1151681"/>
                </a:lnTo>
                <a:lnTo>
                  <a:pt x="0" y="1151681"/>
                </a:lnTo>
                <a:close/>
              </a:path>
            </a:pathLst>
          </a:custGeom>
          <a:solidFill>
            <a:srgbClr val="5DC8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hlinkClick r:id="rId11" action="ppaction://hlinksldjump"/>
            <a:extLst>
              <a:ext uri="{FF2B5EF4-FFF2-40B4-BE49-F238E27FC236}">
                <a16:creationId xmlns:a16="http://schemas.microsoft.com/office/drawing/2014/main" id="{6FB15339-A048-4837-A0D2-33131F3A9252}"/>
              </a:ext>
            </a:extLst>
          </p:cNvPr>
          <p:cNvSpPr/>
          <p:nvPr/>
        </p:nvSpPr>
        <p:spPr>
          <a:xfrm>
            <a:off x="405405" y="5800060"/>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28" name="Oval 27">
            <a:hlinkClick r:id="rId11" action="ppaction://hlinksldjump"/>
            <a:extLst>
              <a:ext uri="{FF2B5EF4-FFF2-40B4-BE49-F238E27FC236}">
                <a16:creationId xmlns:a16="http://schemas.microsoft.com/office/drawing/2014/main" id="{FAB58606-5668-41B5-B1E9-FB8BC06E608E}"/>
              </a:ext>
            </a:extLst>
          </p:cNvPr>
          <p:cNvSpPr/>
          <p:nvPr/>
        </p:nvSpPr>
        <p:spPr>
          <a:xfrm>
            <a:off x="1905774"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1</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hlinkClick r:id="rId12" action="ppaction://hlinksldjump"/>
            <a:extLst>
              <a:ext uri="{FF2B5EF4-FFF2-40B4-BE49-F238E27FC236}">
                <a16:creationId xmlns:a16="http://schemas.microsoft.com/office/drawing/2014/main" id="{208EF992-823B-472E-B44F-BE1BB057C021}"/>
              </a:ext>
            </a:extLst>
          </p:cNvPr>
          <p:cNvSpPr/>
          <p:nvPr/>
        </p:nvSpPr>
        <p:spPr>
          <a:xfrm>
            <a:off x="3400837"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2</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hlinkClick r:id="rId13" action="ppaction://hlinksldjump"/>
            <a:extLst>
              <a:ext uri="{FF2B5EF4-FFF2-40B4-BE49-F238E27FC236}">
                <a16:creationId xmlns:a16="http://schemas.microsoft.com/office/drawing/2014/main" id="{8F3BBE70-9DD2-4490-9F95-D56959BD084B}"/>
              </a:ext>
            </a:extLst>
          </p:cNvPr>
          <p:cNvSpPr/>
          <p:nvPr/>
        </p:nvSpPr>
        <p:spPr>
          <a:xfrm>
            <a:off x="4895900" y="580988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3</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hlinkClick r:id="" action="ppaction://noaction"/>
            <a:extLst>
              <a:ext uri="{FF2B5EF4-FFF2-40B4-BE49-F238E27FC236}">
                <a16:creationId xmlns:a16="http://schemas.microsoft.com/office/drawing/2014/main" id="{6FA6A797-A3D0-4D78-964B-11E346D91E63}"/>
              </a:ext>
            </a:extLst>
          </p:cNvPr>
          <p:cNvSpPr/>
          <p:nvPr/>
        </p:nvSpPr>
        <p:spPr>
          <a:xfrm>
            <a:off x="6390963" y="5808597"/>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4</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hlinkClick r:id="rId14" action="ppaction://hlinksldjump"/>
            <a:extLst>
              <a:ext uri="{FF2B5EF4-FFF2-40B4-BE49-F238E27FC236}">
                <a16:creationId xmlns:a16="http://schemas.microsoft.com/office/drawing/2014/main" id="{3BADD20C-F566-4068-81F5-F729D5CDCE78}"/>
              </a:ext>
            </a:extLst>
          </p:cNvPr>
          <p:cNvSpPr/>
          <p:nvPr/>
        </p:nvSpPr>
        <p:spPr>
          <a:xfrm>
            <a:off x="7886026" y="5800059"/>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5</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Oval 33">
            <a:hlinkClick r:id="" action="ppaction://noaction"/>
            <a:extLst>
              <a:ext uri="{FF2B5EF4-FFF2-40B4-BE49-F238E27FC236}">
                <a16:creationId xmlns:a16="http://schemas.microsoft.com/office/drawing/2014/main" id="{8B2F52F7-696B-473C-BFB1-F58E495B1D96}"/>
              </a:ext>
            </a:extLst>
          </p:cNvPr>
          <p:cNvSpPr/>
          <p:nvPr/>
        </p:nvSpPr>
        <p:spPr>
          <a:xfrm>
            <a:off x="9367231" y="5808596"/>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hlinkClick r:id="" action="ppaction://noaction"/>
            <a:extLst>
              <a:ext uri="{FF2B5EF4-FFF2-40B4-BE49-F238E27FC236}">
                <a16:creationId xmlns:a16="http://schemas.microsoft.com/office/drawing/2014/main" id="{BEE59766-8923-4C27-B0E5-2FEE824E7E2D}"/>
              </a:ext>
            </a:extLst>
          </p:cNvPr>
          <p:cNvSpPr/>
          <p:nvPr/>
        </p:nvSpPr>
        <p:spPr>
          <a:xfrm>
            <a:off x="10819370" y="5398793"/>
            <a:ext cx="938159" cy="938159"/>
          </a:xfrm>
          <a:prstGeom prst="ellipse">
            <a:avLst/>
          </a:prstGeom>
          <a:solidFill>
            <a:srgbClr val="F48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6</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070A80F8-16DF-4AF6-80DA-12684758894D}"/>
              </a:ext>
            </a:extLst>
          </p:cNvPr>
          <p:cNvSpPr txBox="1"/>
          <p:nvPr/>
        </p:nvSpPr>
        <p:spPr>
          <a:xfrm>
            <a:off x="434471" y="6084473"/>
            <a:ext cx="9090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5D4B5"/>
                </a:solidFill>
                <a:effectLst/>
                <a:uLnTx/>
                <a:uFillTx/>
                <a:latin typeface="Berlin Sans FB Demi" panose="020E0802020502020306" pitchFamily="34" charset="0"/>
                <a:ea typeface="+mn-ea"/>
                <a:cs typeface="+mn-cs"/>
              </a:rPr>
              <a:t>START</a:t>
            </a:r>
          </a:p>
        </p:txBody>
      </p:sp>
      <p:sp>
        <p:nvSpPr>
          <p:cNvPr id="20" name="TextBox 19">
            <a:extLst>
              <a:ext uri="{FF2B5EF4-FFF2-40B4-BE49-F238E27FC236}">
                <a16:creationId xmlns:a16="http://schemas.microsoft.com/office/drawing/2014/main" id="{6E5770CA-8F41-490E-9456-D0C08F355D1D}"/>
              </a:ext>
            </a:extLst>
          </p:cNvPr>
          <p:cNvSpPr txBox="1"/>
          <p:nvPr/>
        </p:nvSpPr>
        <p:spPr>
          <a:xfrm>
            <a:off x="4535594" y="1404449"/>
            <a:ext cx="779373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UTM Avo"/>
                <a:ea typeface="+mn-ea"/>
                <a:cs typeface="+mn-cs"/>
              </a:rPr>
              <a:t>Đặt</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một</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câu</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có</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hình</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ảnh</a:t>
            </a:r>
            <a:r>
              <a:rPr kumimoji="0" lang="en-US" sz="3200" b="1" i="0" u="none" strike="noStrike" kern="1200" cap="none" spc="0" normalizeH="0" baseline="0" noProof="0" dirty="0">
                <a:ln>
                  <a:noFill/>
                </a:ln>
                <a:solidFill>
                  <a:prstClr val="black"/>
                </a:solidFill>
                <a:effectLst/>
                <a:uLnTx/>
                <a:uFillTx/>
                <a:latin typeface="UTM Avo"/>
                <a:ea typeface="+mn-ea"/>
                <a:cs typeface="+mn-cs"/>
              </a:rPr>
              <a:t> so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sánh</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về</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hoa</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r>
              <a:rPr kumimoji="0" lang="en-US" sz="3200" b="1" i="0" u="none" strike="noStrike" kern="1200" cap="none" spc="0" normalizeH="0" baseline="0" noProof="0" dirty="0" err="1">
                <a:ln>
                  <a:noFill/>
                </a:ln>
                <a:solidFill>
                  <a:prstClr val="black"/>
                </a:solidFill>
                <a:effectLst/>
                <a:uLnTx/>
                <a:uFillTx/>
                <a:latin typeface="UTM Avo"/>
                <a:ea typeface="+mn-ea"/>
                <a:cs typeface="+mn-cs"/>
              </a:rPr>
              <a:t>gạo</a:t>
            </a:r>
            <a:r>
              <a:rPr kumimoji="0" lang="en-US" sz="3200" b="1" i="0" u="none" strike="noStrike" kern="1200" cap="none" spc="0" normalizeH="0" baseline="0" noProof="0" dirty="0">
                <a:ln>
                  <a:noFill/>
                </a:ln>
                <a:solidFill>
                  <a:prstClr val="black"/>
                </a:solidFill>
                <a:effectLst/>
                <a:uLnTx/>
                <a:uFillTx/>
                <a:latin typeface="UTM Avo"/>
                <a:ea typeface="+mn-ea"/>
                <a:cs typeface="+mn-cs"/>
              </a:rPr>
              <a:t> ?</a:t>
            </a:r>
          </a:p>
        </p:txBody>
      </p:sp>
      <p:sp>
        <p:nvSpPr>
          <p:cNvPr id="21" name="Rectangle: Rounded Corners 20">
            <a:extLst>
              <a:ext uri="{FF2B5EF4-FFF2-40B4-BE49-F238E27FC236}">
                <a16:creationId xmlns:a16="http://schemas.microsoft.com/office/drawing/2014/main" id="{F8994534-C7CE-4182-BF97-C9E1ED08AF86}"/>
              </a:ext>
            </a:extLst>
          </p:cNvPr>
          <p:cNvSpPr/>
          <p:nvPr/>
        </p:nvSpPr>
        <p:spPr>
          <a:xfrm>
            <a:off x="4596727" y="2348853"/>
            <a:ext cx="6734519" cy="2133498"/>
          </a:xfrm>
          <a:prstGeom prst="roundRect">
            <a:avLst/>
          </a:prstGeom>
          <a:solidFill>
            <a:srgbClr val="F4889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libri"/>
                <a:ea typeface="+mn-ea"/>
                <a:cs typeface="+mn-cs"/>
              </a:rPr>
              <a:t>Những</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bông</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hoa</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gạo</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nở</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đỏ</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rực</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như</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những</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đốm</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lửa</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nhỏ</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sáng</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lấp</a:t>
            </a:r>
            <a:r>
              <a:rPr kumimoji="0" lang="en-US" sz="4000" b="0" i="0" u="none" strike="noStrike" kern="1200" cap="none" spc="0" normalizeH="0" baseline="0" noProof="0" dirty="0">
                <a:ln>
                  <a:noFill/>
                </a:ln>
                <a:solidFill>
                  <a:srgbClr val="FF0000"/>
                </a:solidFill>
                <a:effectLst/>
                <a:uLnTx/>
                <a:uFillTx/>
                <a:latin typeface="Calibri"/>
                <a:ea typeface="+mn-ea"/>
                <a:cs typeface="+mn-cs"/>
              </a:rPr>
              <a:t> </a:t>
            </a:r>
            <a:r>
              <a:rPr kumimoji="0" lang="en-US" sz="4000" b="0" i="0" u="none" strike="noStrike" kern="1200" cap="none" spc="0" normalizeH="0" baseline="0" noProof="0" dirty="0" err="1">
                <a:ln>
                  <a:noFill/>
                </a:ln>
                <a:solidFill>
                  <a:srgbClr val="FF0000"/>
                </a:solidFill>
                <a:effectLst/>
                <a:uLnTx/>
                <a:uFillTx/>
                <a:latin typeface="Calibri"/>
                <a:ea typeface="+mn-ea"/>
                <a:cs typeface="+mn-cs"/>
              </a:rPr>
              <a:t>lánh</a:t>
            </a:r>
            <a:r>
              <a:rPr kumimoji="0" lang="en-US" sz="4000" b="0" i="0" u="none" strike="noStrike" kern="1200" cap="none" spc="0" normalizeH="0" baseline="0" noProof="0" dirty="0">
                <a:ln>
                  <a:noFill/>
                </a:ln>
                <a:solidFill>
                  <a:srgbClr val="FF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Char char="-"/>
              <a:tabLst/>
              <a:defRPr/>
            </a:pPr>
            <a:endParaRPr kumimoji="0" lang="en-US" sz="4000" b="1" i="0" u="none" strike="noStrike" kern="1200" cap="none" spc="0" normalizeH="0" baseline="0" noProof="0" dirty="0">
              <a:ln>
                <a:noFill/>
              </a:ln>
              <a:solidFill>
                <a:srgbClr val="FF0000"/>
              </a:solidFill>
              <a:effectLst/>
              <a:uLnTx/>
              <a:uFillTx/>
              <a:latin typeface="UTM Avo"/>
              <a:ea typeface="+mn-ea"/>
              <a:cs typeface="+mn-cs"/>
            </a:endParaRPr>
          </a:p>
        </p:txBody>
      </p:sp>
      <p:grpSp>
        <p:nvGrpSpPr>
          <p:cNvPr id="2" name="Group 23">
            <a:extLst>
              <a:ext uri="{FF2B5EF4-FFF2-40B4-BE49-F238E27FC236}">
                <a16:creationId xmlns:a16="http://schemas.microsoft.com/office/drawing/2014/main" id="{F534388A-830B-4A80-94F5-3A4B8EBD3C82}"/>
              </a:ext>
            </a:extLst>
          </p:cNvPr>
          <p:cNvGrpSpPr/>
          <p:nvPr/>
        </p:nvGrpSpPr>
        <p:grpSpPr>
          <a:xfrm>
            <a:off x="6645008" y="264025"/>
            <a:ext cx="2924747" cy="1277707"/>
            <a:chOff x="6632250" y="430533"/>
            <a:chExt cx="2924747" cy="1277707"/>
          </a:xfrm>
        </p:grpSpPr>
        <p:pic>
          <p:nvPicPr>
            <p:cNvPr id="25" name="Picture 2" descr="Cloud Swipe Up Sticker">
              <a:extLst>
                <a:ext uri="{FF2B5EF4-FFF2-40B4-BE49-F238E27FC236}">
                  <a16:creationId xmlns:a16="http://schemas.microsoft.com/office/drawing/2014/main" id="{3016CC62-6344-4A18-BBA0-F41E1C11B409}"/>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632250" y="430533"/>
              <a:ext cx="2371002" cy="127770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8B4D935-6DD8-4DC7-A26D-D591EE255171}"/>
                </a:ext>
              </a:extLst>
            </p:cNvPr>
            <p:cNvSpPr txBox="1"/>
            <p:nvPr/>
          </p:nvSpPr>
          <p:spPr>
            <a:xfrm>
              <a:off x="7034765" y="963204"/>
              <a:ext cx="252223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srgbClr val="FF0000"/>
                  </a:solidFill>
                  <a:effectLst/>
                  <a:uLnTx/>
                  <a:uFillTx/>
                  <a:latin typeface="UTM Avo"/>
                  <a:ea typeface="+mn-ea"/>
                  <a:cs typeface="+mn-cs"/>
                </a:rPr>
                <a:t>Câu</a:t>
              </a:r>
              <a:r>
                <a:rPr kumimoji="0" lang="en-US" sz="2800" b="1" i="0" u="none" strike="noStrike" kern="1200" cap="none" spc="0" normalizeH="0" baseline="0" noProof="0">
                  <a:ln>
                    <a:noFill/>
                  </a:ln>
                  <a:solidFill>
                    <a:srgbClr val="FF0000"/>
                  </a:solidFill>
                  <a:effectLst/>
                  <a:uLnTx/>
                  <a:uFillTx/>
                  <a:latin typeface="UTM Avo"/>
                  <a:ea typeface="+mn-ea"/>
                  <a:cs typeface="+mn-cs"/>
                </a:rPr>
                <a:t> 6</a:t>
              </a:r>
              <a:endParaRPr kumimoji="0" lang="en-US" sz="2800" b="1" i="0" u="none" strike="noStrike" kern="1200" cap="none" spc="0" normalizeH="0" baseline="0" noProof="0" dirty="0">
                <a:ln>
                  <a:noFill/>
                </a:ln>
                <a:solidFill>
                  <a:srgbClr val="FF0000"/>
                </a:solidFill>
                <a:effectLst/>
                <a:uLnTx/>
                <a:uFillTx/>
                <a:latin typeface="UTM Avo"/>
                <a:ea typeface="+mn-ea"/>
                <a:cs typeface="+mn-cs"/>
              </a:endParaRPr>
            </a:p>
          </p:txBody>
        </p:sp>
      </p:grpSp>
      <p:pic>
        <p:nvPicPr>
          <p:cNvPr id="3076" name="Picture 4" descr="Happy Japan Sticker by nanamin">
            <a:extLst>
              <a:ext uri="{FF2B5EF4-FFF2-40B4-BE49-F238E27FC236}">
                <a16:creationId xmlns:a16="http://schemas.microsoft.com/office/drawing/2014/main" id="{6A6202CB-BC58-4EAB-9C3B-FE1D656A41A6}"/>
              </a:ext>
            </a:extLst>
          </p:cNvPr>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388733" y="2402151"/>
            <a:ext cx="1415799" cy="14157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hlinkClick r:id="" action="ppaction://noaction"/>
            <a:extLst>
              <a:ext uri="{FF2B5EF4-FFF2-40B4-BE49-F238E27FC236}">
                <a16:creationId xmlns:a16="http://schemas.microsoft.com/office/drawing/2014/main" id="{11B04CF1-E300-4ACD-8847-9D6C4157B7A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00470" y="5892802"/>
            <a:ext cx="671679" cy="806628"/>
          </a:xfrm>
          <a:prstGeom prst="rect">
            <a:avLst/>
          </a:prstGeom>
        </p:spPr>
      </p:pic>
    </p:spTree>
    <p:custDataLst>
      <p:tags r:id="rId1"/>
    </p:custDataLst>
    <p:extLst>
      <p:ext uri="{BB962C8B-B14F-4D97-AF65-F5344CB8AC3E}">
        <p14:creationId xmlns:p14="http://schemas.microsoft.com/office/powerpoint/2010/main" val="13866546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y2mate.com - Correct answer sound effect  No copyright.wav"/>
                                        </p:tgtEl>
                                      </p:cMediaNode>
                                    </p:audio>
                                  </p:subTnLst>
                                </p:cTn>
                              </p:par>
                            </p:childTnLst>
                          </p:cTn>
                        </p:par>
                      </p:childTnLst>
                    </p:cTn>
                  </p:par>
                </p:childTnLst>
              </p:cTn>
              <p:nextCondLst>
                <p:cond evt="onClick" delay="0">
                  <p:tgtEl>
                    <p:spTgt spid="21"/>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072EA52F-62DE-3808-0689-C63CA7131E01}"/>
              </a:ext>
            </a:extLst>
          </p:cNvPr>
          <p:cNvSpPr txBox="1"/>
          <p:nvPr/>
        </p:nvSpPr>
        <p:spPr>
          <a:xfrm>
            <a:off x="2350315" y="1124843"/>
            <a:ext cx="6983103" cy="1897892"/>
          </a:xfrm>
          <a:prstGeom prst="rect">
            <a:avLst/>
          </a:prstGeom>
          <a:noFill/>
        </p:spPr>
        <p:txBody>
          <a:bodyPr wrap="square" rtlCol="0">
            <a:spAutoFit/>
          </a:bodyPr>
          <a:lstStyle/>
          <a:p>
            <a:pPr algn="ctr" defTabSz="1219170">
              <a:buClr>
                <a:srgbClr val="000000"/>
              </a:buClr>
            </a:pPr>
            <a:r>
              <a:rPr lang="en-US" sz="11733"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cs typeface="Arial"/>
                <a:sym typeface="Arial"/>
              </a:rPr>
              <a:t>CỦNG CỐ</a:t>
            </a:r>
          </a:p>
        </p:txBody>
      </p:sp>
    </p:spTree>
    <p:extLst>
      <p:ext uri="{BB962C8B-B14F-4D97-AF65-F5344CB8AC3E}">
        <p14:creationId xmlns:p14="http://schemas.microsoft.com/office/powerpoint/2010/main" val="288575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grpSp>
        <p:nvGrpSpPr>
          <p:cNvPr id="1324" name="Google Shape;1324;p42"/>
          <p:cNvGrpSpPr/>
          <p:nvPr/>
        </p:nvGrpSpPr>
        <p:grpSpPr>
          <a:xfrm flipH="1">
            <a:off x="9413781" y="-3841"/>
            <a:ext cx="1308380" cy="712529"/>
            <a:chOff x="816462" y="899275"/>
            <a:chExt cx="981285" cy="534397"/>
          </a:xfrm>
        </p:grpSpPr>
        <p:sp>
          <p:nvSpPr>
            <p:cNvPr id="1325" name="Google Shape;1325;p4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6" name="Google Shape;1326;p4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27" name="Google Shape;1327;p42"/>
          <p:cNvSpPr/>
          <p:nvPr/>
        </p:nvSpPr>
        <p:spPr>
          <a:xfrm flipH="1">
            <a:off x="9005173" y="9073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TextBox 39">
            <a:extLst>
              <a:ext uri="{FF2B5EF4-FFF2-40B4-BE49-F238E27FC236}">
                <a16:creationId xmlns:a16="http://schemas.microsoft.com/office/drawing/2014/main" id="{AE6DCB6A-7EDA-D28C-D8B2-BBB36580D330}"/>
              </a:ext>
            </a:extLst>
          </p:cNvPr>
          <p:cNvSpPr txBox="1"/>
          <p:nvPr/>
        </p:nvSpPr>
        <p:spPr>
          <a:xfrm>
            <a:off x="246968" y="154690"/>
            <a:ext cx="9088329" cy="1077218"/>
          </a:xfrm>
          <a:prstGeom prst="rect">
            <a:avLst/>
          </a:prstGeom>
          <a:noFill/>
        </p:spPr>
        <p:txBody>
          <a:bodyPr wrap="square" rtlCol="0">
            <a:spAutoFit/>
          </a:bodyPr>
          <a:lstStyle/>
          <a:p>
            <a:pPr algn="ctr" defTabSz="1219170">
              <a:buClr>
                <a:srgbClr val="000000"/>
              </a:buClr>
            </a:pPr>
            <a:r>
              <a:rPr lang="en-US" sz="64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THI ĐUA ĐỌC PHÂN VAI</a:t>
            </a:r>
          </a:p>
        </p:txBody>
      </p:sp>
      <p:sp>
        <p:nvSpPr>
          <p:cNvPr id="2" name="Rectangle: Rounded Corners 1">
            <a:extLst>
              <a:ext uri="{FF2B5EF4-FFF2-40B4-BE49-F238E27FC236}">
                <a16:creationId xmlns:a16="http://schemas.microsoft.com/office/drawing/2014/main" id="{4A1D4C63-8812-A702-CCA6-B1A97F11AB19}"/>
              </a:ext>
            </a:extLst>
          </p:cNvPr>
          <p:cNvSpPr/>
          <p:nvPr/>
        </p:nvSpPr>
        <p:spPr>
          <a:xfrm>
            <a:off x="468923" y="1616021"/>
            <a:ext cx="10544071" cy="2673548"/>
          </a:xfrm>
          <a:prstGeom prst="roundRect">
            <a:avLst>
              <a:gd name="adj" fmla="val 21678"/>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a:t>
            </a:r>
            <a:r>
              <a:rPr lang="vi-VN" sz="4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hi </a:t>
            </a:r>
            <a:r>
              <a:rPr lang="vi-VN" sz="4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đọc</a:t>
            </a:r>
            <a:r>
              <a:rPr lang="vi-VN" sz="4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phân vai </a:t>
            </a:r>
            <a:r>
              <a:rPr lang="vi-VN" sz="4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hoặc</a:t>
            </a:r>
            <a:r>
              <a:rPr lang="vi-VN" sz="4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đọc</a:t>
            </a:r>
            <a:r>
              <a:rPr lang="vi-VN" sz="4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một</a:t>
            </a:r>
            <a:r>
              <a:rPr lang="vi-VN" sz="4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đoạn</a:t>
            </a:r>
            <a:r>
              <a:rPr lang="vi-VN" sz="4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em </a:t>
            </a:r>
            <a:r>
              <a:rPr lang="vi-VN" sz="4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thích</a:t>
            </a:r>
            <a:r>
              <a:rPr lang="vi-VN" sz="4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trước</a:t>
            </a:r>
            <a:r>
              <a:rPr lang="vi-VN" sz="4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800" kern="0" dirty="0" err="1">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lớp</a:t>
            </a:r>
            <a:r>
              <a:rPr lang="vi-VN" sz="4800" kern="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a:r>
            <a:endParaRPr lang="vi-VN" sz="480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6060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072EA52F-62DE-3808-0689-C63CA7131E01}"/>
              </a:ext>
            </a:extLst>
          </p:cNvPr>
          <p:cNvSpPr txBox="1"/>
          <p:nvPr/>
        </p:nvSpPr>
        <p:spPr>
          <a:xfrm>
            <a:off x="2567678" y="1124843"/>
            <a:ext cx="6653143" cy="1569660"/>
          </a:xfrm>
          <a:prstGeom prst="rect">
            <a:avLst/>
          </a:prstGeom>
          <a:noFill/>
        </p:spPr>
        <p:txBody>
          <a:bodyPr wrap="square" rtlCol="0">
            <a:spAutoFit/>
          </a:bodyPr>
          <a:lstStyle/>
          <a:p>
            <a:pPr algn="ctr" defTabSz="1219170">
              <a:buClr>
                <a:srgbClr val="000000"/>
              </a:buClr>
            </a:pPr>
            <a:r>
              <a:rPr lang="en-US" sz="96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cs typeface="Arial"/>
                <a:sym typeface="Arial"/>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grpSp>
        <p:nvGrpSpPr>
          <p:cNvPr id="1324" name="Google Shape;1324;p42"/>
          <p:cNvGrpSpPr/>
          <p:nvPr/>
        </p:nvGrpSpPr>
        <p:grpSpPr>
          <a:xfrm flipH="1">
            <a:off x="9413781" y="-3841"/>
            <a:ext cx="1308380" cy="712529"/>
            <a:chOff x="816462" y="899275"/>
            <a:chExt cx="981285" cy="534397"/>
          </a:xfrm>
        </p:grpSpPr>
        <p:sp>
          <p:nvSpPr>
            <p:cNvPr id="1325" name="Google Shape;1325;p42"/>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6" name="Google Shape;1326;p42"/>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27" name="Google Shape;1327;p42"/>
          <p:cNvSpPr/>
          <p:nvPr/>
        </p:nvSpPr>
        <p:spPr>
          <a:xfrm flipH="1">
            <a:off x="9005173" y="907385"/>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TextBox 39">
            <a:extLst>
              <a:ext uri="{FF2B5EF4-FFF2-40B4-BE49-F238E27FC236}">
                <a16:creationId xmlns:a16="http://schemas.microsoft.com/office/drawing/2014/main" id="{AE6DCB6A-7EDA-D28C-D8B2-BBB36580D330}"/>
              </a:ext>
            </a:extLst>
          </p:cNvPr>
          <p:cNvSpPr txBox="1"/>
          <p:nvPr/>
        </p:nvSpPr>
        <p:spPr>
          <a:xfrm>
            <a:off x="246968" y="154690"/>
            <a:ext cx="9088329" cy="1200329"/>
          </a:xfrm>
          <a:prstGeom prst="rect">
            <a:avLst/>
          </a:prstGeom>
          <a:noFill/>
        </p:spPr>
        <p:txBody>
          <a:bodyPr wrap="square" rtlCol="0">
            <a:spAutoFit/>
          </a:bodyPr>
          <a:lstStyle/>
          <a:p>
            <a:pPr algn="ctr" defTabSz="1219170">
              <a:buClr>
                <a:srgbClr val="000000"/>
              </a:buClr>
            </a:pPr>
            <a:r>
              <a:rPr lang="en-US" sz="72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ĐỌC TRƯỚC LỚP</a:t>
            </a:r>
          </a:p>
        </p:txBody>
      </p:sp>
      <p:grpSp>
        <p:nvGrpSpPr>
          <p:cNvPr id="9" name="Group 8">
            <a:extLst>
              <a:ext uri="{FF2B5EF4-FFF2-40B4-BE49-F238E27FC236}">
                <a16:creationId xmlns:a16="http://schemas.microsoft.com/office/drawing/2014/main" id="{3A84275C-5D42-7A4C-A14F-201BDB4F2CFE}"/>
              </a:ext>
            </a:extLst>
          </p:cNvPr>
          <p:cNvGrpSpPr/>
          <p:nvPr/>
        </p:nvGrpSpPr>
        <p:grpSpPr>
          <a:xfrm>
            <a:off x="323162" y="1667879"/>
            <a:ext cx="11545677" cy="4684003"/>
            <a:chOff x="4841104" y="3817600"/>
            <a:chExt cx="7073839" cy="2842692"/>
          </a:xfrm>
        </p:grpSpPr>
        <p:grpSp>
          <p:nvGrpSpPr>
            <p:cNvPr id="10" name="Group 9">
              <a:extLst>
                <a:ext uri="{FF2B5EF4-FFF2-40B4-BE49-F238E27FC236}">
                  <a16:creationId xmlns:a16="http://schemas.microsoft.com/office/drawing/2014/main" id="{148C466C-D912-7AE4-3F0E-B5ECC77FA2E6}"/>
                </a:ext>
              </a:extLst>
            </p:cNvPr>
            <p:cNvGrpSpPr/>
            <p:nvPr/>
          </p:nvGrpSpPr>
          <p:grpSpPr>
            <a:xfrm>
              <a:off x="4841104" y="3817600"/>
              <a:ext cx="7073839" cy="2842692"/>
              <a:chOff x="2975204" y="1255651"/>
              <a:chExt cx="7073839" cy="2842692"/>
            </a:xfrm>
          </p:grpSpPr>
          <p:sp>
            <p:nvSpPr>
              <p:cNvPr id="20" name="Rectangle: Rounded Corners 19">
                <a:extLst>
                  <a:ext uri="{FF2B5EF4-FFF2-40B4-BE49-F238E27FC236}">
                    <a16:creationId xmlns:a16="http://schemas.microsoft.com/office/drawing/2014/main" id="{2F6E634F-7475-9F47-2EC8-DBC1FF9834D6}"/>
                  </a:ext>
                </a:extLst>
              </p:cNvPr>
              <p:cNvSpPr/>
              <p:nvPr/>
            </p:nvSpPr>
            <p:spPr>
              <a:xfrm>
                <a:off x="2975204" y="1724298"/>
                <a:ext cx="7073839" cy="2374045"/>
              </a:xfrm>
              <a:custGeom>
                <a:avLst/>
                <a:gdLst>
                  <a:gd name="connsiteX0" fmla="*/ 0 w 11545677"/>
                  <a:gd name="connsiteY0" fmla="*/ 789088 h 3911797"/>
                  <a:gd name="connsiteX1" fmla="*/ 789088 w 11545677"/>
                  <a:gd name="connsiteY1" fmla="*/ 0 h 3911797"/>
                  <a:gd name="connsiteX2" fmla="*/ 1553263 w 11545677"/>
                  <a:gd name="connsiteY2" fmla="*/ 0 h 3911797"/>
                  <a:gd name="connsiteX3" fmla="*/ 2118088 w 11545677"/>
                  <a:gd name="connsiteY3" fmla="*/ 0 h 3911797"/>
                  <a:gd name="connsiteX4" fmla="*/ 2583238 w 11545677"/>
                  <a:gd name="connsiteY4" fmla="*/ 0 h 3911797"/>
                  <a:gd name="connsiteX5" fmla="*/ 2948713 w 11545677"/>
                  <a:gd name="connsiteY5" fmla="*/ 0 h 3911797"/>
                  <a:gd name="connsiteX6" fmla="*/ 3812563 w 11545677"/>
                  <a:gd name="connsiteY6" fmla="*/ 0 h 3911797"/>
                  <a:gd name="connsiteX7" fmla="*/ 4477063 w 11545677"/>
                  <a:gd name="connsiteY7" fmla="*/ 0 h 3911797"/>
                  <a:gd name="connsiteX8" fmla="*/ 5041888 w 11545677"/>
                  <a:gd name="connsiteY8" fmla="*/ 0 h 3911797"/>
                  <a:gd name="connsiteX9" fmla="*/ 5806064 w 11545677"/>
                  <a:gd name="connsiteY9" fmla="*/ 0 h 3911797"/>
                  <a:gd name="connsiteX10" fmla="*/ 6470564 w 11545677"/>
                  <a:gd name="connsiteY10" fmla="*/ 0 h 3911797"/>
                  <a:gd name="connsiteX11" fmla="*/ 7035389 w 11545677"/>
                  <a:gd name="connsiteY11" fmla="*/ 0 h 3911797"/>
                  <a:gd name="connsiteX12" fmla="*/ 7400864 w 11545677"/>
                  <a:gd name="connsiteY12" fmla="*/ 0 h 3911797"/>
                  <a:gd name="connsiteX13" fmla="*/ 7965689 w 11545677"/>
                  <a:gd name="connsiteY13" fmla="*/ 0 h 3911797"/>
                  <a:gd name="connsiteX14" fmla="*/ 8530514 w 11545677"/>
                  <a:gd name="connsiteY14" fmla="*/ 0 h 3911797"/>
                  <a:gd name="connsiteX15" fmla="*/ 8895989 w 11545677"/>
                  <a:gd name="connsiteY15" fmla="*/ 0 h 3911797"/>
                  <a:gd name="connsiteX16" fmla="*/ 9361139 w 11545677"/>
                  <a:gd name="connsiteY16" fmla="*/ 0 h 3911797"/>
                  <a:gd name="connsiteX17" fmla="*/ 9726614 w 11545677"/>
                  <a:gd name="connsiteY17" fmla="*/ 0 h 3911797"/>
                  <a:gd name="connsiteX18" fmla="*/ 10756589 w 11545677"/>
                  <a:gd name="connsiteY18" fmla="*/ 0 h 3911797"/>
                  <a:gd name="connsiteX19" fmla="*/ 11545677 w 11545677"/>
                  <a:gd name="connsiteY19" fmla="*/ 789088 h 3911797"/>
                  <a:gd name="connsiteX20" fmla="*/ 11545677 w 11545677"/>
                  <a:gd name="connsiteY20" fmla="*/ 1419166 h 3911797"/>
                  <a:gd name="connsiteX21" fmla="*/ 11545677 w 11545677"/>
                  <a:gd name="connsiteY21" fmla="*/ 1932562 h 3911797"/>
                  <a:gd name="connsiteX22" fmla="*/ 11545677 w 11545677"/>
                  <a:gd name="connsiteY22" fmla="*/ 2539304 h 3911797"/>
                  <a:gd name="connsiteX23" fmla="*/ 11545677 w 11545677"/>
                  <a:gd name="connsiteY23" fmla="*/ 3122709 h 3911797"/>
                  <a:gd name="connsiteX24" fmla="*/ 10756589 w 11545677"/>
                  <a:gd name="connsiteY24" fmla="*/ 3911797 h 3911797"/>
                  <a:gd name="connsiteX25" fmla="*/ 9992414 w 11545677"/>
                  <a:gd name="connsiteY25" fmla="*/ 3911797 h 3911797"/>
                  <a:gd name="connsiteX26" fmla="*/ 9626939 w 11545677"/>
                  <a:gd name="connsiteY26" fmla="*/ 3911797 h 3911797"/>
                  <a:gd name="connsiteX27" fmla="*/ 8763089 w 11545677"/>
                  <a:gd name="connsiteY27" fmla="*/ 3911797 h 3911797"/>
                  <a:gd name="connsiteX28" fmla="*/ 8198264 w 11545677"/>
                  <a:gd name="connsiteY28" fmla="*/ 3911797 h 3911797"/>
                  <a:gd name="connsiteX29" fmla="*/ 7633439 w 11545677"/>
                  <a:gd name="connsiteY29" fmla="*/ 3911797 h 3911797"/>
                  <a:gd name="connsiteX30" fmla="*/ 6968939 w 11545677"/>
                  <a:gd name="connsiteY30" fmla="*/ 3911797 h 3911797"/>
                  <a:gd name="connsiteX31" fmla="*/ 6105089 w 11545677"/>
                  <a:gd name="connsiteY31" fmla="*/ 3911797 h 3911797"/>
                  <a:gd name="connsiteX32" fmla="*/ 5540263 w 11545677"/>
                  <a:gd name="connsiteY32" fmla="*/ 3911797 h 3911797"/>
                  <a:gd name="connsiteX33" fmla="*/ 4875763 w 11545677"/>
                  <a:gd name="connsiteY33" fmla="*/ 3911797 h 3911797"/>
                  <a:gd name="connsiteX34" fmla="*/ 4310938 w 11545677"/>
                  <a:gd name="connsiteY34" fmla="*/ 3911797 h 3911797"/>
                  <a:gd name="connsiteX35" fmla="*/ 3646438 w 11545677"/>
                  <a:gd name="connsiteY35" fmla="*/ 3911797 h 3911797"/>
                  <a:gd name="connsiteX36" fmla="*/ 2882263 w 11545677"/>
                  <a:gd name="connsiteY36" fmla="*/ 3911797 h 3911797"/>
                  <a:gd name="connsiteX37" fmla="*/ 2317438 w 11545677"/>
                  <a:gd name="connsiteY37" fmla="*/ 3911797 h 3911797"/>
                  <a:gd name="connsiteX38" fmla="*/ 1453588 w 11545677"/>
                  <a:gd name="connsiteY38" fmla="*/ 3911797 h 3911797"/>
                  <a:gd name="connsiteX39" fmla="*/ 789088 w 11545677"/>
                  <a:gd name="connsiteY39" fmla="*/ 3911797 h 3911797"/>
                  <a:gd name="connsiteX40" fmla="*/ 0 w 11545677"/>
                  <a:gd name="connsiteY40" fmla="*/ 3122709 h 3911797"/>
                  <a:gd name="connsiteX41" fmla="*/ 0 w 11545677"/>
                  <a:gd name="connsiteY41" fmla="*/ 2492631 h 3911797"/>
                  <a:gd name="connsiteX42" fmla="*/ 0 w 11545677"/>
                  <a:gd name="connsiteY42" fmla="*/ 1955899 h 3911797"/>
                  <a:gd name="connsiteX43" fmla="*/ 0 w 11545677"/>
                  <a:gd name="connsiteY43" fmla="*/ 1395829 h 3911797"/>
                  <a:gd name="connsiteX44" fmla="*/ 0 w 11545677"/>
                  <a:gd name="connsiteY44" fmla="*/ 789088 h 391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545677" h="3911797" fill="none" extrusionOk="0">
                    <a:moveTo>
                      <a:pt x="0" y="789088"/>
                    </a:moveTo>
                    <a:cubicBezTo>
                      <a:pt x="-54670" y="362069"/>
                      <a:pt x="373236" y="-1278"/>
                      <a:pt x="789088" y="0"/>
                    </a:cubicBezTo>
                    <a:cubicBezTo>
                      <a:pt x="1094112" y="7817"/>
                      <a:pt x="1373503" y="-14310"/>
                      <a:pt x="1553263" y="0"/>
                    </a:cubicBezTo>
                    <a:cubicBezTo>
                      <a:pt x="1733024" y="14310"/>
                      <a:pt x="1898893" y="-16826"/>
                      <a:pt x="2118088" y="0"/>
                    </a:cubicBezTo>
                    <a:cubicBezTo>
                      <a:pt x="2337283" y="16826"/>
                      <a:pt x="2382612" y="9956"/>
                      <a:pt x="2583238" y="0"/>
                    </a:cubicBezTo>
                    <a:cubicBezTo>
                      <a:pt x="2783864" y="-9956"/>
                      <a:pt x="2772670" y="-11500"/>
                      <a:pt x="2948713" y="0"/>
                    </a:cubicBezTo>
                    <a:cubicBezTo>
                      <a:pt x="3124757" y="11500"/>
                      <a:pt x="3628972" y="34566"/>
                      <a:pt x="3812563" y="0"/>
                    </a:cubicBezTo>
                    <a:cubicBezTo>
                      <a:pt x="3996154" y="-34566"/>
                      <a:pt x="4153508" y="18641"/>
                      <a:pt x="4477063" y="0"/>
                    </a:cubicBezTo>
                    <a:cubicBezTo>
                      <a:pt x="4800618" y="-18641"/>
                      <a:pt x="4921411" y="-27259"/>
                      <a:pt x="5041888" y="0"/>
                    </a:cubicBezTo>
                    <a:cubicBezTo>
                      <a:pt x="5162366" y="27259"/>
                      <a:pt x="5545868" y="14484"/>
                      <a:pt x="5806064" y="0"/>
                    </a:cubicBezTo>
                    <a:cubicBezTo>
                      <a:pt x="6066260" y="-14484"/>
                      <a:pt x="6224252" y="-10430"/>
                      <a:pt x="6470564" y="0"/>
                    </a:cubicBezTo>
                    <a:cubicBezTo>
                      <a:pt x="6716876" y="10430"/>
                      <a:pt x="6830680" y="125"/>
                      <a:pt x="7035389" y="0"/>
                    </a:cubicBezTo>
                    <a:cubicBezTo>
                      <a:pt x="7240098" y="-125"/>
                      <a:pt x="7234728" y="-4735"/>
                      <a:pt x="7400864" y="0"/>
                    </a:cubicBezTo>
                    <a:cubicBezTo>
                      <a:pt x="7567001" y="4735"/>
                      <a:pt x="7851247" y="11433"/>
                      <a:pt x="7965689" y="0"/>
                    </a:cubicBezTo>
                    <a:cubicBezTo>
                      <a:pt x="8080132" y="-11433"/>
                      <a:pt x="8322885" y="-4020"/>
                      <a:pt x="8530514" y="0"/>
                    </a:cubicBezTo>
                    <a:cubicBezTo>
                      <a:pt x="8738144" y="4020"/>
                      <a:pt x="8814966" y="14585"/>
                      <a:pt x="8895989" y="0"/>
                    </a:cubicBezTo>
                    <a:cubicBezTo>
                      <a:pt x="8977012" y="-14585"/>
                      <a:pt x="9255426" y="10503"/>
                      <a:pt x="9361139" y="0"/>
                    </a:cubicBezTo>
                    <a:cubicBezTo>
                      <a:pt x="9466852" y="-10503"/>
                      <a:pt x="9563567" y="8125"/>
                      <a:pt x="9726614" y="0"/>
                    </a:cubicBezTo>
                    <a:cubicBezTo>
                      <a:pt x="9889661" y="-8125"/>
                      <a:pt x="10475252" y="-48320"/>
                      <a:pt x="10756589" y="0"/>
                    </a:cubicBezTo>
                    <a:cubicBezTo>
                      <a:pt x="11237054" y="76035"/>
                      <a:pt x="11499930" y="377543"/>
                      <a:pt x="11545677" y="789088"/>
                    </a:cubicBezTo>
                    <a:cubicBezTo>
                      <a:pt x="11562551" y="927498"/>
                      <a:pt x="11573948" y="1281451"/>
                      <a:pt x="11545677" y="1419166"/>
                    </a:cubicBezTo>
                    <a:cubicBezTo>
                      <a:pt x="11517406" y="1556881"/>
                      <a:pt x="11557570" y="1726694"/>
                      <a:pt x="11545677" y="1932562"/>
                    </a:cubicBezTo>
                    <a:cubicBezTo>
                      <a:pt x="11533784" y="2138430"/>
                      <a:pt x="11567528" y="2281228"/>
                      <a:pt x="11545677" y="2539304"/>
                    </a:cubicBezTo>
                    <a:cubicBezTo>
                      <a:pt x="11523826" y="2797380"/>
                      <a:pt x="11573468" y="2951705"/>
                      <a:pt x="11545677" y="3122709"/>
                    </a:cubicBezTo>
                    <a:cubicBezTo>
                      <a:pt x="11635013" y="3516776"/>
                      <a:pt x="11192489" y="3963445"/>
                      <a:pt x="10756589" y="3911797"/>
                    </a:cubicBezTo>
                    <a:cubicBezTo>
                      <a:pt x="10396182" y="3918571"/>
                      <a:pt x="10301492" y="3882776"/>
                      <a:pt x="9992414" y="3911797"/>
                    </a:cubicBezTo>
                    <a:cubicBezTo>
                      <a:pt x="9683337" y="3940818"/>
                      <a:pt x="9789734" y="3925339"/>
                      <a:pt x="9626939" y="3911797"/>
                    </a:cubicBezTo>
                    <a:cubicBezTo>
                      <a:pt x="9464145" y="3898255"/>
                      <a:pt x="9171808" y="3954396"/>
                      <a:pt x="8763089" y="3911797"/>
                    </a:cubicBezTo>
                    <a:cubicBezTo>
                      <a:pt x="8354370" y="3869199"/>
                      <a:pt x="8399699" y="3888966"/>
                      <a:pt x="8198264" y="3911797"/>
                    </a:cubicBezTo>
                    <a:cubicBezTo>
                      <a:pt x="7996829" y="3934628"/>
                      <a:pt x="7805694" y="3902009"/>
                      <a:pt x="7633439" y="3911797"/>
                    </a:cubicBezTo>
                    <a:cubicBezTo>
                      <a:pt x="7461184" y="3921585"/>
                      <a:pt x="7153420" y="3903970"/>
                      <a:pt x="6968939" y="3911797"/>
                    </a:cubicBezTo>
                    <a:cubicBezTo>
                      <a:pt x="6784458" y="3919624"/>
                      <a:pt x="6518336" y="3918405"/>
                      <a:pt x="6105089" y="3911797"/>
                    </a:cubicBezTo>
                    <a:cubicBezTo>
                      <a:pt x="5691842" y="3905190"/>
                      <a:pt x="5703740" y="3902624"/>
                      <a:pt x="5540263" y="3911797"/>
                    </a:cubicBezTo>
                    <a:cubicBezTo>
                      <a:pt x="5376786" y="3920970"/>
                      <a:pt x="5192991" y="3899954"/>
                      <a:pt x="4875763" y="3911797"/>
                    </a:cubicBezTo>
                    <a:cubicBezTo>
                      <a:pt x="4558535" y="3923640"/>
                      <a:pt x="4543355" y="3924191"/>
                      <a:pt x="4310938" y="3911797"/>
                    </a:cubicBezTo>
                    <a:cubicBezTo>
                      <a:pt x="4078522" y="3899403"/>
                      <a:pt x="3821723" y="3889458"/>
                      <a:pt x="3646438" y="3911797"/>
                    </a:cubicBezTo>
                    <a:cubicBezTo>
                      <a:pt x="3471153" y="3934136"/>
                      <a:pt x="3085509" y="3905560"/>
                      <a:pt x="2882263" y="3911797"/>
                    </a:cubicBezTo>
                    <a:cubicBezTo>
                      <a:pt x="2679018" y="3918034"/>
                      <a:pt x="2531395" y="3932630"/>
                      <a:pt x="2317438" y="3911797"/>
                    </a:cubicBezTo>
                    <a:cubicBezTo>
                      <a:pt x="2103481" y="3890964"/>
                      <a:pt x="1644058" y="3945908"/>
                      <a:pt x="1453588" y="3911797"/>
                    </a:cubicBezTo>
                    <a:cubicBezTo>
                      <a:pt x="1263118" y="3877687"/>
                      <a:pt x="1005113" y="3904465"/>
                      <a:pt x="789088" y="3911797"/>
                    </a:cubicBezTo>
                    <a:cubicBezTo>
                      <a:pt x="366262" y="3938213"/>
                      <a:pt x="49486" y="3519352"/>
                      <a:pt x="0" y="3122709"/>
                    </a:cubicBezTo>
                    <a:cubicBezTo>
                      <a:pt x="18423" y="2995452"/>
                      <a:pt x="-23960" y="2745090"/>
                      <a:pt x="0" y="2492631"/>
                    </a:cubicBezTo>
                    <a:cubicBezTo>
                      <a:pt x="23960" y="2240172"/>
                      <a:pt x="9324" y="2203063"/>
                      <a:pt x="0" y="1955899"/>
                    </a:cubicBezTo>
                    <a:cubicBezTo>
                      <a:pt x="-9324" y="1708735"/>
                      <a:pt x="-1561" y="1521527"/>
                      <a:pt x="0" y="1395829"/>
                    </a:cubicBezTo>
                    <a:cubicBezTo>
                      <a:pt x="1561" y="1270131"/>
                      <a:pt x="-25118" y="987778"/>
                      <a:pt x="0" y="789088"/>
                    </a:cubicBezTo>
                    <a:close/>
                  </a:path>
                  <a:path w="11545677" h="3911797" stroke="0" extrusionOk="0">
                    <a:moveTo>
                      <a:pt x="0" y="789088"/>
                    </a:moveTo>
                    <a:cubicBezTo>
                      <a:pt x="2819" y="439500"/>
                      <a:pt x="388667" y="63221"/>
                      <a:pt x="789088" y="0"/>
                    </a:cubicBezTo>
                    <a:cubicBezTo>
                      <a:pt x="1070748" y="-547"/>
                      <a:pt x="1388945" y="6491"/>
                      <a:pt x="1553263" y="0"/>
                    </a:cubicBezTo>
                    <a:cubicBezTo>
                      <a:pt x="1717582" y="-6491"/>
                      <a:pt x="1908025" y="3811"/>
                      <a:pt x="2018413" y="0"/>
                    </a:cubicBezTo>
                    <a:cubicBezTo>
                      <a:pt x="2128801" y="-3811"/>
                      <a:pt x="2346389" y="-11043"/>
                      <a:pt x="2483563" y="0"/>
                    </a:cubicBezTo>
                    <a:cubicBezTo>
                      <a:pt x="2620737" y="11043"/>
                      <a:pt x="3069424" y="-31083"/>
                      <a:pt x="3247738" y="0"/>
                    </a:cubicBezTo>
                    <a:cubicBezTo>
                      <a:pt x="3426052" y="31083"/>
                      <a:pt x="3537053" y="-9689"/>
                      <a:pt x="3812563" y="0"/>
                    </a:cubicBezTo>
                    <a:cubicBezTo>
                      <a:pt x="4088074" y="9689"/>
                      <a:pt x="4472854" y="42733"/>
                      <a:pt x="4676413" y="0"/>
                    </a:cubicBezTo>
                    <a:cubicBezTo>
                      <a:pt x="4879972" y="-42733"/>
                      <a:pt x="5119349" y="15750"/>
                      <a:pt x="5540263" y="0"/>
                    </a:cubicBezTo>
                    <a:cubicBezTo>
                      <a:pt x="5961177" y="-15750"/>
                      <a:pt x="6075864" y="-6307"/>
                      <a:pt x="6304439" y="0"/>
                    </a:cubicBezTo>
                    <a:cubicBezTo>
                      <a:pt x="6533014" y="6307"/>
                      <a:pt x="6595245" y="11531"/>
                      <a:pt x="6769589" y="0"/>
                    </a:cubicBezTo>
                    <a:cubicBezTo>
                      <a:pt x="6943933" y="-11531"/>
                      <a:pt x="7015990" y="3648"/>
                      <a:pt x="7135064" y="0"/>
                    </a:cubicBezTo>
                    <a:cubicBezTo>
                      <a:pt x="7254139" y="-3648"/>
                      <a:pt x="7584329" y="27323"/>
                      <a:pt x="7998914" y="0"/>
                    </a:cubicBezTo>
                    <a:cubicBezTo>
                      <a:pt x="8413499" y="-27323"/>
                      <a:pt x="8526866" y="-27402"/>
                      <a:pt x="8663414" y="0"/>
                    </a:cubicBezTo>
                    <a:cubicBezTo>
                      <a:pt x="8799962" y="27402"/>
                      <a:pt x="9114579" y="3930"/>
                      <a:pt x="9327914" y="0"/>
                    </a:cubicBezTo>
                    <a:cubicBezTo>
                      <a:pt x="9541249" y="-3930"/>
                      <a:pt x="9616631" y="-18056"/>
                      <a:pt x="9793064" y="0"/>
                    </a:cubicBezTo>
                    <a:cubicBezTo>
                      <a:pt x="9969497" y="18056"/>
                      <a:pt x="10311970" y="3607"/>
                      <a:pt x="10756589" y="0"/>
                    </a:cubicBezTo>
                    <a:cubicBezTo>
                      <a:pt x="11253706" y="13914"/>
                      <a:pt x="11510647" y="341693"/>
                      <a:pt x="11545677" y="789088"/>
                    </a:cubicBezTo>
                    <a:cubicBezTo>
                      <a:pt x="11548205" y="1025109"/>
                      <a:pt x="11529865" y="1096904"/>
                      <a:pt x="11545677" y="1325821"/>
                    </a:cubicBezTo>
                    <a:cubicBezTo>
                      <a:pt x="11561489" y="1554738"/>
                      <a:pt x="11560535" y="1749471"/>
                      <a:pt x="11545677" y="1955899"/>
                    </a:cubicBezTo>
                    <a:cubicBezTo>
                      <a:pt x="11530819" y="2162327"/>
                      <a:pt x="11547878" y="2319538"/>
                      <a:pt x="11545677" y="2562640"/>
                    </a:cubicBezTo>
                    <a:cubicBezTo>
                      <a:pt x="11543476" y="2805742"/>
                      <a:pt x="11556153" y="2982811"/>
                      <a:pt x="11545677" y="3122709"/>
                    </a:cubicBezTo>
                    <a:cubicBezTo>
                      <a:pt x="11540914" y="3549528"/>
                      <a:pt x="11212169" y="3966887"/>
                      <a:pt x="10756589" y="3911797"/>
                    </a:cubicBezTo>
                    <a:cubicBezTo>
                      <a:pt x="10515194" y="3885647"/>
                      <a:pt x="10289511" y="3893394"/>
                      <a:pt x="10092089" y="3911797"/>
                    </a:cubicBezTo>
                    <a:cubicBezTo>
                      <a:pt x="9894667" y="3930200"/>
                      <a:pt x="9734484" y="3887173"/>
                      <a:pt x="9527264" y="3911797"/>
                    </a:cubicBezTo>
                    <a:cubicBezTo>
                      <a:pt x="9320044" y="3936421"/>
                      <a:pt x="9024963" y="3874968"/>
                      <a:pt x="8663414" y="3911797"/>
                    </a:cubicBezTo>
                    <a:cubicBezTo>
                      <a:pt x="8301865" y="3948627"/>
                      <a:pt x="8081336" y="3880251"/>
                      <a:pt x="7799564" y="3911797"/>
                    </a:cubicBezTo>
                    <a:cubicBezTo>
                      <a:pt x="7517792" y="3943344"/>
                      <a:pt x="7513107" y="3904172"/>
                      <a:pt x="7234739" y="3911797"/>
                    </a:cubicBezTo>
                    <a:cubicBezTo>
                      <a:pt x="6956372" y="3919422"/>
                      <a:pt x="7026920" y="3915718"/>
                      <a:pt x="6869264" y="3911797"/>
                    </a:cubicBezTo>
                    <a:cubicBezTo>
                      <a:pt x="6711608" y="3907876"/>
                      <a:pt x="6616625" y="3931262"/>
                      <a:pt x="6404114" y="3911797"/>
                    </a:cubicBezTo>
                    <a:cubicBezTo>
                      <a:pt x="6191603" y="3892333"/>
                      <a:pt x="6081359" y="3911221"/>
                      <a:pt x="5938964" y="3911797"/>
                    </a:cubicBezTo>
                    <a:cubicBezTo>
                      <a:pt x="5796569" y="3912374"/>
                      <a:pt x="5389132" y="3930207"/>
                      <a:pt x="5174788" y="3911797"/>
                    </a:cubicBezTo>
                    <a:cubicBezTo>
                      <a:pt x="4960444" y="3893387"/>
                      <a:pt x="4967215" y="3911811"/>
                      <a:pt x="4809313" y="3911797"/>
                    </a:cubicBezTo>
                    <a:cubicBezTo>
                      <a:pt x="4651412" y="3911783"/>
                      <a:pt x="4534300" y="3914065"/>
                      <a:pt x="4344163" y="3911797"/>
                    </a:cubicBezTo>
                    <a:cubicBezTo>
                      <a:pt x="4154026" y="3909530"/>
                      <a:pt x="3687212" y="3933449"/>
                      <a:pt x="3480313" y="3911797"/>
                    </a:cubicBezTo>
                    <a:cubicBezTo>
                      <a:pt x="3273414" y="3890146"/>
                      <a:pt x="3244815" y="3906310"/>
                      <a:pt x="3114838" y="3911797"/>
                    </a:cubicBezTo>
                    <a:cubicBezTo>
                      <a:pt x="2984861" y="3917284"/>
                      <a:pt x="2896801" y="3903837"/>
                      <a:pt x="2749363" y="3911797"/>
                    </a:cubicBezTo>
                    <a:cubicBezTo>
                      <a:pt x="2601925" y="3919757"/>
                      <a:pt x="2528258" y="3907476"/>
                      <a:pt x="2383888" y="3911797"/>
                    </a:cubicBezTo>
                    <a:cubicBezTo>
                      <a:pt x="2239519" y="3916118"/>
                      <a:pt x="1972488" y="3894094"/>
                      <a:pt x="1719388" y="3911797"/>
                    </a:cubicBezTo>
                    <a:cubicBezTo>
                      <a:pt x="1466288" y="3929500"/>
                      <a:pt x="1131746" y="3879405"/>
                      <a:pt x="789088" y="3911797"/>
                    </a:cubicBezTo>
                    <a:cubicBezTo>
                      <a:pt x="382671" y="3906586"/>
                      <a:pt x="-65344" y="3489921"/>
                      <a:pt x="0" y="3122709"/>
                    </a:cubicBezTo>
                    <a:cubicBezTo>
                      <a:pt x="-15486" y="2996080"/>
                      <a:pt x="8770" y="2705129"/>
                      <a:pt x="0" y="2539304"/>
                    </a:cubicBezTo>
                    <a:cubicBezTo>
                      <a:pt x="-8770" y="2373479"/>
                      <a:pt x="27303" y="2106300"/>
                      <a:pt x="0" y="1955899"/>
                    </a:cubicBezTo>
                    <a:cubicBezTo>
                      <a:pt x="-27303" y="1805498"/>
                      <a:pt x="23256" y="1608615"/>
                      <a:pt x="0" y="1349157"/>
                    </a:cubicBezTo>
                    <a:cubicBezTo>
                      <a:pt x="-23256" y="1089699"/>
                      <a:pt x="26253" y="1048639"/>
                      <a:pt x="0" y="78908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1219170">
                  <a:lnSpc>
                    <a:spcPct val="110000"/>
                  </a:lnSpc>
                  <a:buClr>
                    <a:srgbClr val="000000"/>
                  </a:buClr>
                </a:pPr>
                <a:r>
                  <a:rPr lang="en-US" sz="5867" kern="0" dirty="0">
                    <a:solidFill>
                      <a:srgbClr val="000000"/>
                    </a:solidFill>
                    <a:latin typeface="UTM Duepuntozero" panose="02040603050506020204" pitchFamily="18" charset="0"/>
                    <a:sym typeface="Arial"/>
                  </a:rPr>
                  <a:t>1. </a:t>
                </a:r>
                <a:r>
                  <a:rPr lang="en-US" sz="5867" kern="0" dirty="0" err="1">
                    <a:solidFill>
                      <a:srgbClr val="000000"/>
                    </a:solidFill>
                    <a:latin typeface="UTM Duepuntozero" panose="02040603050506020204" pitchFamily="18" charset="0"/>
                    <a:sym typeface="Arial"/>
                  </a:rPr>
                  <a:t>Đọc</a:t>
                </a:r>
                <a:r>
                  <a:rPr lang="en-US" sz="5867" kern="0" dirty="0">
                    <a:solidFill>
                      <a:srgbClr val="000000"/>
                    </a:solidFill>
                    <a:latin typeface="UTM Duepuntozero" panose="02040603050506020204" pitchFamily="18" charset="0"/>
                    <a:sym typeface="Arial"/>
                  </a:rPr>
                  <a:t> </a:t>
                </a:r>
                <a:r>
                  <a:rPr lang="en-US" sz="5867" kern="0" dirty="0" err="1">
                    <a:solidFill>
                      <a:srgbClr val="000000"/>
                    </a:solidFill>
                    <a:latin typeface="UTM Duepuntozero" panose="02040603050506020204" pitchFamily="18" charset="0"/>
                    <a:sym typeface="Arial"/>
                  </a:rPr>
                  <a:t>đúng</a:t>
                </a:r>
                <a:r>
                  <a:rPr lang="en-US" sz="5867" kern="0" dirty="0">
                    <a:solidFill>
                      <a:srgbClr val="000000"/>
                    </a:solidFill>
                    <a:latin typeface="UTM Duepuntozero" panose="02040603050506020204" pitchFamily="18" charset="0"/>
                    <a:sym typeface="Arial"/>
                  </a:rPr>
                  <a:t>.</a:t>
                </a:r>
              </a:p>
              <a:p>
                <a:pPr algn="just" defTabSz="1219170">
                  <a:lnSpc>
                    <a:spcPct val="110000"/>
                  </a:lnSpc>
                  <a:buClr>
                    <a:srgbClr val="000000"/>
                  </a:buClr>
                </a:pPr>
                <a:r>
                  <a:rPr lang="en-US" sz="5867" kern="0" dirty="0">
                    <a:solidFill>
                      <a:srgbClr val="000000"/>
                    </a:solidFill>
                    <a:latin typeface="UTM Duepuntozero" panose="02040603050506020204" pitchFamily="18" charset="0"/>
                    <a:sym typeface="Arial"/>
                  </a:rPr>
                  <a:t>2. </a:t>
                </a:r>
                <a:r>
                  <a:rPr lang="en-US" sz="5867" kern="0" dirty="0" err="1">
                    <a:solidFill>
                      <a:srgbClr val="000000"/>
                    </a:solidFill>
                    <a:latin typeface="UTM Duepuntozero" panose="02040603050506020204" pitchFamily="18" charset="0"/>
                    <a:sym typeface="Arial"/>
                  </a:rPr>
                  <a:t>Đọc</a:t>
                </a:r>
                <a:r>
                  <a:rPr lang="en-US" sz="5867" kern="0" dirty="0">
                    <a:solidFill>
                      <a:srgbClr val="000000"/>
                    </a:solidFill>
                    <a:latin typeface="UTM Duepuntozero" panose="02040603050506020204" pitchFamily="18" charset="0"/>
                    <a:sym typeface="Arial"/>
                  </a:rPr>
                  <a:t> to, </a:t>
                </a:r>
                <a:r>
                  <a:rPr lang="en-US" sz="5867" kern="0" dirty="0" err="1">
                    <a:solidFill>
                      <a:srgbClr val="000000"/>
                    </a:solidFill>
                    <a:latin typeface="UTM Duepuntozero" panose="02040603050506020204" pitchFamily="18" charset="0"/>
                    <a:sym typeface="Arial"/>
                  </a:rPr>
                  <a:t>rõ</a:t>
                </a:r>
                <a:r>
                  <a:rPr lang="en-US" sz="5867" kern="0" dirty="0">
                    <a:solidFill>
                      <a:srgbClr val="000000"/>
                    </a:solidFill>
                    <a:latin typeface="UTM Duepuntozero" panose="02040603050506020204" pitchFamily="18" charset="0"/>
                    <a:sym typeface="Arial"/>
                  </a:rPr>
                  <a:t>.</a:t>
                </a:r>
              </a:p>
              <a:p>
                <a:pPr algn="just" defTabSz="1219170">
                  <a:lnSpc>
                    <a:spcPct val="110000"/>
                  </a:lnSpc>
                  <a:buClr>
                    <a:srgbClr val="000000"/>
                  </a:buClr>
                </a:pPr>
                <a:r>
                  <a:rPr lang="en-US" sz="5867" kern="0" dirty="0">
                    <a:solidFill>
                      <a:srgbClr val="000000"/>
                    </a:solidFill>
                    <a:latin typeface="UTM Duepuntozero" panose="02040603050506020204" pitchFamily="18" charset="0"/>
                    <a:sym typeface="Arial"/>
                  </a:rPr>
                  <a:t>3. </a:t>
                </a:r>
                <a:r>
                  <a:rPr lang="en-US" sz="5867" kern="0" dirty="0" err="1">
                    <a:solidFill>
                      <a:srgbClr val="000000"/>
                    </a:solidFill>
                    <a:latin typeface="UTM Duepuntozero" panose="02040603050506020204" pitchFamily="18" charset="0"/>
                    <a:sym typeface="Arial"/>
                  </a:rPr>
                  <a:t>Đọc</a:t>
                </a:r>
                <a:r>
                  <a:rPr lang="en-US" sz="5867" kern="0" dirty="0">
                    <a:solidFill>
                      <a:srgbClr val="000000"/>
                    </a:solidFill>
                    <a:latin typeface="UTM Duepuntozero" panose="02040603050506020204" pitchFamily="18" charset="0"/>
                    <a:sym typeface="Arial"/>
                  </a:rPr>
                  <a:t> </a:t>
                </a:r>
                <a:r>
                  <a:rPr lang="en-US" sz="5867" kern="0" dirty="0" err="1">
                    <a:solidFill>
                      <a:srgbClr val="000000"/>
                    </a:solidFill>
                    <a:latin typeface="UTM Duepuntozero" panose="02040603050506020204" pitchFamily="18" charset="0"/>
                    <a:sym typeface="Arial"/>
                  </a:rPr>
                  <a:t>ngắt</a:t>
                </a:r>
                <a:r>
                  <a:rPr lang="en-US" sz="5867" kern="0" dirty="0">
                    <a:solidFill>
                      <a:srgbClr val="000000"/>
                    </a:solidFill>
                    <a:latin typeface="UTM Duepuntozero" panose="02040603050506020204" pitchFamily="18" charset="0"/>
                    <a:sym typeface="Arial"/>
                  </a:rPr>
                  <a:t>, </a:t>
                </a:r>
                <a:r>
                  <a:rPr lang="en-US" sz="5867" kern="0" dirty="0" err="1">
                    <a:solidFill>
                      <a:srgbClr val="000000"/>
                    </a:solidFill>
                    <a:latin typeface="UTM Duepuntozero" panose="02040603050506020204" pitchFamily="18" charset="0"/>
                    <a:sym typeface="Arial"/>
                  </a:rPr>
                  <a:t>nghỉ</a:t>
                </a:r>
                <a:r>
                  <a:rPr lang="en-US" sz="5867" kern="0" dirty="0">
                    <a:solidFill>
                      <a:srgbClr val="000000"/>
                    </a:solidFill>
                    <a:latin typeface="UTM Duepuntozero" panose="02040603050506020204" pitchFamily="18" charset="0"/>
                    <a:sym typeface="Arial"/>
                  </a:rPr>
                  <a:t> </a:t>
                </a:r>
                <a:r>
                  <a:rPr lang="en-US" sz="5867" kern="0" dirty="0" err="1">
                    <a:solidFill>
                      <a:srgbClr val="000000"/>
                    </a:solidFill>
                    <a:latin typeface="UTM Duepuntozero" panose="02040603050506020204" pitchFamily="18" charset="0"/>
                    <a:sym typeface="Arial"/>
                  </a:rPr>
                  <a:t>đúng</a:t>
                </a:r>
                <a:r>
                  <a:rPr lang="en-US" sz="5867" kern="0" dirty="0">
                    <a:solidFill>
                      <a:srgbClr val="000000"/>
                    </a:solidFill>
                    <a:latin typeface="UTM Duepuntozero" panose="02040603050506020204" pitchFamily="18" charset="0"/>
                    <a:sym typeface="Arial"/>
                  </a:rPr>
                  <a:t> </a:t>
                </a:r>
                <a:r>
                  <a:rPr lang="en-US" sz="5867" kern="0" dirty="0" err="1">
                    <a:solidFill>
                      <a:srgbClr val="000000"/>
                    </a:solidFill>
                    <a:latin typeface="UTM Duepuntozero" panose="02040603050506020204" pitchFamily="18" charset="0"/>
                    <a:sym typeface="Arial"/>
                  </a:rPr>
                  <a:t>chỗ</a:t>
                </a:r>
                <a:r>
                  <a:rPr lang="en-US" sz="5867" kern="0" dirty="0">
                    <a:solidFill>
                      <a:srgbClr val="000000"/>
                    </a:solidFill>
                    <a:latin typeface="UTM Duepuntozero" panose="02040603050506020204" pitchFamily="18" charset="0"/>
                    <a:sym typeface="Arial"/>
                  </a:rPr>
                  <a:t>.</a:t>
                </a:r>
              </a:p>
            </p:txBody>
          </p:sp>
          <p:sp>
            <p:nvSpPr>
              <p:cNvPr id="21" name="Rectangle: Rounded Corners 20">
                <a:extLst>
                  <a:ext uri="{FF2B5EF4-FFF2-40B4-BE49-F238E27FC236}">
                    <a16:creationId xmlns:a16="http://schemas.microsoft.com/office/drawing/2014/main" id="{D45D5C86-FA89-09AC-8BC7-16F4DA3FFFE2}"/>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Tiêu</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 </a:t>
                </a: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chí</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 </a:t>
                </a: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đánh</a:t>
                </a:r>
                <a:r>
                  <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 </a:t>
                </a:r>
                <a:r>
                  <a:rPr lang="en-US" sz="7200" b="1" kern="0" dirty="0" err="1">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rPr>
                  <a:t>giá</a:t>
                </a:r>
                <a:endParaRPr lang="en-US" sz="72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VN Banh Mi" pitchFamily="2" charset="0"/>
                  <a:sym typeface="Arial"/>
                </a:endParaRPr>
              </a:p>
            </p:txBody>
          </p:sp>
        </p:grpSp>
        <p:pic>
          <p:nvPicPr>
            <p:cNvPr id="11" name="Picture 10">
              <a:extLst>
                <a:ext uri="{FF2B5EF4-FFF2-40B4-BE49-F238E27FC236}">
                  <a16:creationId xmlns:a16="http://schemas.microsoft.com/office/drawing/2014/main" id="{A49D4FC6-FA35-3656-05B1-F4F86B2090EA}"/>
                </a:ext>
              </a:extLst>
            </p:cNvPr>
            <p:cNvPicPr>
              <a:picLocks noChangeAspect="1"/>
            </p:cNvPicPr>
            <p:nvPr/>
          </p:nvPicPr>
          <p:blipFill>
            <a:blip r:embed="rId3"/>
            <a:stretch>
              <a:fillRect/>
            </a:stretch>
          </p:blipFill>
          <p:spPr>
            <a:xfrm>
              <a:off x="7470944" y="4801718"/>
              <a:ext cx="469963" cy="469963"/>
            </a:xfrm>
            <a:prstGeom prst="rect">
              <a:avLst/>
            </a:prstGeom>
          </p:spPr>
        </p:pic>
        <p:pic>
          <p:nvPicPr>
            <p:cNvPr id="12" name="Picture 11">
              <a:extLst>
                <a:ext uri="{FF2B5EF4-FFF2-40B4-BE49-F238E27FC236}">
                  <a16:creationId xmlns:a16="http://schemas.microsoft.com/office/drawing/2014/main" id="{12A2BCD3-A824-BC24-6093-79E0E3FCECBB}"/>
                </a:ext>
              </a:extLst>
            </p:cNvPr>
            <p:cNvPicPr>
              <a:picLocks noChangeAspect="1"/>
            </p:cNvPicPr>
            <p:nvPr/>
          </p:nvPicPr>
          <p:blipFill>
            <a:blip r:embed="rId4"/>
            <a:stretch>
              <a:fillRect/>
            </a:stretch>
          </p:blipFill>
          <p:spPr>
            <a:xfrm>
              <a:off x="6914270" y="4801718"/>
              <a:ext cx="469963" cy="469963"/>
            </a:xfrm>
            <a:prstGeom prst="rect">
              <a:avLst/>
            </a:prstGeom>
          </p:spPr>
        </p:pic>
        <p:pic>
          <p:nvPicPr>
            <p:cNvPr id="13" name="Picture 12">
              <a:extLst>
                <a:ext uri="{FF2B5EF4-FFF2-40B4-BE49-F238E27FC236}">
                  <a16:creationId xmlns:a16="http://schemas.microsoft.com/office/drawing/2014/main" id="{720A1B1E-409A-6338-8095-0020BD7D1E1A}"/>
                </a:ext>
              </a:extLst>
            </p:cNvPr>
            <p:cNvPicPr>
              <a:picLocks noChangeAspect="1"/>
            </p:cNvPicPr>
            <p:nvPr/>
          </p:nvPicPr>
          <p:blipFill>
            <a:blip r:embed="rId5"/>
            <a:stretch>
              <a:fillRect/>
            </a:stretch>
          </p:blipFill>
          <p:spPr>
            <a:xfrm>
              <a:off x="8027618" y="4801718"/>
              <a:ext cx="469963" cy="469963"/>
            </a:xfrm>
            <a:prstGeom prst="rect">
              <a:avLst/>
            </a:prstGeom>
          </p:spPr>
        </p:pic>
        <p:pic>
          <p:nvPicPr>
            <p:cNvPr id="14" name="Picture 13">
              <a:extLst>
                <a:ext uri="{FF2B5EF4-FFF2-40B4-BE49-F238E27FC236}">
                  <a16:creationId xmlns:a16="http://schemas.microsoft.com/office/drawing/2014/main" id="{DA35641E-01EB-1CE7-D09B-23C3F8A09F54}"/>
                </a:ext>
              </a:extLst>
            </p:cNvPr>
            <p:cNvPicPr>
              <a:picLocks noChangeAspect="1"/>
            </p:cNvPicPr>
            <p:nvPr/>
          </p:nvPicPr>
          <p:blipFill>
            <a:blip r:embed="rId3"/>
            <a:stretch>
              <a:fillRect/>
            </a:stretch>
          </p:blipFill>
          <p:spPr>
            <a:xfrm>
              <a:off x="7792636" y="5402382"/>
              <a:ext cx="469963" cy="469963"/>
            </a:xfrm>
            <a:prstGeom prst="rect">
              <a:avLst/>
            </a:prstGeom>
          </p:spPr>
        </p:pic>
        <p:pic>
          <p:nvPicPr>
            <p:cNvPr id="15" name="Picture 14">
              <a:extLst>
                <a:ext uri="{FF2B5EF4-FFF2-40B4-BE49-F238E27FC236}">
                  <a16:creationId xmlns:a16="http://schemas.microsoft.com/office/drawing/2014/main" id="{AD17D391-E7CC-9A89-FC5B-FE2A7D5EBE98}"/>
                </a:ext>
              </a:extLst>
            </p:cNvPr>
            <p:cNvPicPr>
              <a:picLocks noChangeAspect="1"/>
            </p:cNvPicPr>
            <p:nvPr/>
          </p:nvPicPr>
          <p:blipFill>
            <a:blip r:embed="rId4"/>
            <a:stretch>
              <a:fillRect/>
            </a:stretch>
          </p:blipFill>
          <p:spPr>
            <a:xfrm>
              <a:off x="7235962" y="5402382"/>
              <a:ext cx="469963" cy="469963"/>
            </a:xfrm>
            <a:prstGeom prst="rect">
              <a:avLst/>
            </a:prstGeom>
          </p:spPr>
        </p:pic>
        <p:pic>
          <p:nvPicPr>
            <p:cNvPr id="16" name="Picture 15">
              <a:extLst>
                <a:ext uri="{FF2B5EF4-FFF2-40B4-BE49-F238E27FC236}">
                  <a16:creationId xmlns:a16="http://schemas.microsoft.com/office/drawing/2014/main" id="{890A5F14-A270-A9B8-24B9-5443C7FB917D}"/>
                </a:ext>
              </a:extLst>
            </p:cNvPr>
            <p:cNvPicPr>
              <a:picLocks noChangeAspect="1"/>
            </p:cNvPicPr>
            <p:nvPr/>
          </p:nvPicPr>
          <p:blipFill>
            <a:blip r:embed="rId5"/>
            <a:stretch>
              <a:fillRect/>
            </a:stretch>
          </p:blipFill>
          <p:spPr>
            <a:xfrm>
              <a:off x="8349310" y="5402382"/>
              <a:ext cx="469963" cy="469963"/>
            </a:xfrm>
            <a:prstGeom prst="rect">
              <a:avLst/>
            </a:prstGeom>
          </p:spPr>
        </p:pic>
        <p:pic>
          <p:nvPicPr>
            <p:cNvPr id="17" name="Picture 16">
              <a:extLst>
                <a:ext uri="{FF2B5EF4-FFF2-40B4-BE49-F238E27FC236}">
                  <a16:creationId xmlns:a16="http://schemas.microsoft.com/office/drawing/2014/main" id="{D9DFF208-3B7C-1FBE-F3BB-7CE74EBDB6C4}"/>
                </a:ext>
              </a:extLst>
            </p:cNvPr>
            <p:cNvPicPr>
              <a:picLocks noChangeAspect="1"/>
            </p:cNvPicPr>
            <p:nvPr/>
          </p:nvPicPr>
          <p:blipFill>
            <a:blip r:embed="rId3"/>
            <a:stretch>
              <a:fillRect/>
            </a:stretch>
          </p:blipFill>
          <p:spPr>
            <a:xfrm>
              <a:off x="9900985" y="5942562"/>
              <a:ext cx="469963" cy="469963"/>
            </a:xfrm>
            <a:prstGeom prst="rect">
              <a:avLst/>
            </a:prstGeom>
          </p:spPr>
        </p:pic>
        <p:pic>
          <p:nvPicPr>
            <p:cNvPr id="18" name="Picture 17">
              <a:extLst>
                <a:ext uri="{FF2B5EF4-FFF2-40B4-BE49-F238E27FC236}">
                  <a16:creationId xmlns:a16="http://schemas.microsoft.com/office/drawing/2014/main" id="{3BF41DA2-66B8-DCE2-7226-D3B5AFC4FA37}"/>
                </a:ext>
              </a:extLst>
            </p:cNvPr>
            <p:cNvPicPr>
              <a:picLocks noChangeAspect="1"/>
            </p:cNvPicPr>
            <p:nvPr/>
          </p:nvPicPr>
          <p:blipFill>
            <a:blip r:embed="rId4"/>
            <a:stretch>
              <a:fillRect/>
            </a:stretch>
          </p:blipFill>
          <p:spPr>
            <a:xfrm>
              <a:off x="9344311" y="5942562"/>
              <a:ext cx="469963" cy="469963"/>
            </a:xfrm>
            <a:prstGeom prst="rect">
              <a:avLst/>
            </a:prstGeom>
          </p:spPr>
        </p:pic>
        <p:pic>
          <p:nvPicPr>
            <p:cNvPr id="19" name="Picture 18">
              <a:extLst>
                <a:ext uri="{FF2B5EF4-FFF2-40B4-BE49-F238E27FC236}">
                  <a16:creationId xmlns:a16="http://schemas.microsoft.com/office/drawing/2014/main" id="{063C5728-E588-5B88-CC1F-212B0150F2C9}"/>
                </a:ext>
              </a:extLst>
            </p:cNvPr>
            <p:cNvPicPr>
              <a:picLocks noChangeAspect="1"/>
            </p:cNvPicPr>
            <p:nvPr/>
          </p:nvPicPr>
          <p:blipFill>
            <a:blip r:embed="rId5"/>
            <a:stretch>
              <a:fillRect/>
            </a:stretch>
          </p:blipFill>
          <p:spPr>
            <a:xfrm>
              <a:off x="10457659" y="5942562"/>
              <a:ext cx="469963" cy="469963"/>
            </a:xfrm>
            <a:prstGeom prst="rect">
              <a:avLst/>
            </a:prstGeom>
          </p:spPr>
        </p:pic>
      </p:grpSp>
    </p:spTree>
    <p:extLst>
      <p:ext uri="{BB962C8B-B14F-4D97-AF65-F5344CB8AC3E}">
        <p14:creationId xmlns:p14="http://schemas.microsoft.com/office/powerpoint/2010/main" val="115464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6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342;p43">
            <a:extLst>
              <a:ext uri="{FF2B5EF4-FFF2-40B4-BE49-F238E27FC236}">
                <a16:creationId xmlns:a16="http://schemas.microsoft.com/office/drawing/2014/main" id="{5438823E-EEB0-41E1-9578-8331E92AD092}"/>
              </a:ext>
            </a:extLst>
          </p:cNvPr>
          <p:cNvGrpSpPr/>
          <p:nvPr/>
        </p:nvGrpSpPr>
        <p:grpSpPr>
          <a:xfrm>
            <a:off x="9330467" y="2874306"/>
            <a:ext cx="3040851" cy="3149359"/>
            <a:chOff x="3885350" y="1950025"/>
            <a:chExt cx="1595633" cy="1652570"/>
          </a:xfrm>
        </p:grpSpPr>
        <p:sp>
          <p:nvSpPr>
            <p:cNvPr id="3" name="Google Shape;1343;p43">
              <a:extLst>
                <a:ext uri="{FF2B5EF4-FFF2-40B4-BE49-F238E27FC236}">
                  <a16:creationId xmlns:a16="http://schemas.microsoft.com/office/drawing/2014/main" id="{15CA6C63-C774-44DB-9190-C16BAB2BAE82}"/>
                </a:ext>
              </a:extLst>
            </p:cNvPr>
            <p:cNvSpPr/>
            <p:nvPr/>
          </p:nvSpPr>
          <p:spPr>
            <a:xfrm>
              <a:off x="3885350" y="1950025"/>
              <a:ext cx="1595633" cy="1652570"/>
            </a:xfrm>
            <a:custGeom>
              <a:avLst/>
              <a:gdLst/>
              <a:ahLst/>
              <a:cxnLst/>
              <a:rect l="l" t="t" r="r" b="b"/>
              <a:pathLst>
                <a:path w="28324" h="29336" extrusionOk="0">
                  <a:moveTo>
                    <a:pt x="10696" y="0"/>
                  </a:moveTo>
                  <a:cubicBezTo>
                    <a:pt x="10281" y="0"/>
                    <a:pt x="9866" y="0"/>
                    <a:pt x="9424" y="52"/>
                  </a:cubicBezTo>
                  <a:lnTo>
                    <a:pt x="9269" y="52"/>
                  </a:lnTo>
                  <a:cubicBezTo>
                    <a:pt x="8879" y="78"/>
                    <a:pt x="8542" y="130"/>
                    <a:pt x="8178" y="182"/>
                  </a:cubicBezTo>
                  <a:cubicBezTo>
                    <a:pt x="6595" y="390"/>
                    <a:pt x="5063" y="909"/>
                    <a:pt x="3687" y="1740"/>
                  </a:cubicBezTo>
                  <a:cubicBezTo>
                    <a:pt x="2986" y="2181"/>
                    <a:pt x="2363" y="2700"/>
                    <a:pt x="1792" y="3297"/>
                  </a:cubicBezTo>
                  <a:cubicBezTo>
                    <a:pt x="1506" y="3661"/>
                    <a:pt x="1221" y="4024"/>
                    <a:pt x="987" y="4440"/>
                  </a:cubicBezTo>
                  <a:cubicBezTo>
                    <a:pt x="961" y="4465"/>
                    <a:pt x="935" y="4517"/>
                    <a:pt x="909" y="4595"/>
                  </a:cubicBezTo>
                  <a:cubicBezTo>
                    <a:pt x="727" y="4959"/>
                    <a:pt x="546" y="5348"/>
                    <a:pt x="416" y="5764"/>
                  </a:cubicBezTo>
                  <a:cubicBezTo>
                    <a:pt x="286" y="6127"/>
                    <a:pt x="208" y="6490"/>
                    <a:pt x="130" y="6854"/>
                  </a:cubicBezTo>
                  <a:cubicBezTo>
                    <a:pt x="130" y="6880"/>
                    <a:pt x="130" y="6932"/>
                    <a:pt x="104" y="6984"/>
                  </a:cubicBezTo>
                  <a:cubicBezTo>
                    <a:pt x="52" y="7477"/>
                    <a:pt x="1" y="7970"/>
                    <a:pt x="27" y="8437"/>
                  </a:cubicBezTo>
                  <a:cubicBezTo>
                    <a:pt x="52" y="9346"/>
                    <a:pt x="208" y="10255"/>
                    <a:pt x="520" y="11111"/>
                  </a:cubicBezTo>
                  <a:cubicBezTo>
                    <a:pt x="779" y="11968"/>
                    <a:pt x="1195" y="12773"/>
                    <a:pt x="1688" y="13526"/>
                  </a:cubicBezTo>
                  <a:cubicBezTo>
                    <a:pt x="1974" y="13915"/>
                    <a:pt x="2259" y="14279"/>
                    <a:pt x="2597" y="14642"/>
                  </a:cubicBezTo>
                  <a:cubicBezTo>
                    <a:pt x="2934" y="15006"/>
                    <a:pt x="3272" y="15343"/>
                    <a:pt x="3661" y="15681"/>
                  </a:cubicBezTo>
                  <a:cubicBezTo>
                    <a:pt x="4518" y="16407"/>
                    <a:pt x="5452" y="17030"/>
                    <a:pt x="6439" y="17550"/>
                  </a:cubicBezTo>
                  <a:lnTo>
                    <a:pt x="6491" y="17602"/>
                  </a:lnTo>
                  <a:lnTo>
                    <a:pt x="6569" y="17628"/>
                  </a:lnTo>
                  <a:lnTo>
                    <a:pt x="6802" y="17731"/>
                  </a:lnTo>
                  <a:cubicBezTo>
                    <a:pt x="6361" y="18173"/>
                    <a:pt x="5946" y="18614"/>
                    <a:pt x="5556" y="19107"/>
                  </a:cubicBezTo>
                  <a:cubicBezTo>
                    <a:pt x="5245" y="19471"/>
                    <a:pt x="4985" y="19886"/>
                    <a:pt x="4725" y="20302"/>
                  </a:cubicBezTo>
                  <a:cubicBezTo>
                    <a:pt x="4492" y="20717"/>
                    <a:pt x="4284" y="21132"/>
                    <a:pt x="4154" y="21600"/>
                  </a:cubicBezTo>
                  <a:cubicBezTo>
                    <a:pt x="3999" y="22041"/>
                    <a:pt x="3921" y="22482"/>
                    <a:pt x="3869" y="22924"/>
                  </a:cubicBezTo>
                  <a:cubicBezTo>
                    <a:pt x="3843" y="23365"/>
                    <a:pt x="3869" y="23806"/>
                    <a:pt x="3921" y="24248"/>
                  </a:cubicBezTo>
                  <a:cubicBezTo>
                    <a:pt x="4050" y="25104"/>
                    <a:pt x="4388" y="25935"/>
                    <a:pt x="4907" y="26636"/>
                  </a:cubicBezTo>
                  <a:cubicBezTo>
                    <a:pt x="4933" y="26714"/>
                    <a:pt x="4985" y="26766"/>
                    <a:pt x="5037" y="26818"/>
                  </a:cubicBezTo>
                  <a:cubicBezTo>
                    <a:pt x="5063" y="26870"/>
                    <a:pt x="5089" y="26896"/>
                    <a:pt x="5115" y="26947"/>
                  </a:cubicBezTo>
                  <a:cubicBezTo>
                    <a:pt x="5946" y="27934"/>
                    <a:pt x="7062" y="28687"/>
                    <a:pt x="8308" y="29102"/>
                  </a:cubicBezTo>
                  <a:cubicBezTo>
                    <a:pt x="8775" y="29232"/>
                    <a:pt x="9269" y="29310"/>
                    <a:pt x="9788" y="29336"/>
                  </a:cubicBezTo>
                  <a:lnTo>
                    <a:pt x="9918" y="29336"/>
                  </a:lnTo>
                  <a:cubicBezTo>
                    <a:pt x="10826" y="29310"/>
                    <a:pt x="11709" y="29076"/>
                    <a:pt x="12514" y="28661"/>
                  </a:cubicBezTo>
                  <a:cubicBezTo>
                    <a:pt x="13344" y="28194"/>
                    <a:pt x="14071" y="27519"/>
                    <a:pt x="14616" y="26740"/>
                  </a:cubicBezTo>
                  <a:cubicBezTo>
                    <a:pt x="14902" y="26298"/>
                    <a:pt x="15136" y="25831"/>
                    <a:pt x="15317" y="25312"/>
                  </a:cubicBezTo>
                  <a:cubicBezTo>
                    <a:pt x="15499" y="24793"/>
                    <a:pt x="15655" y="24248"/>
                    <a:pt x="15733" y="23702"/>
                  </a:cubicBezTo>
                  <a:cubicBezTo>
                    <a:pt x="15889" y="22716"/>
                    <a:pt x="15940" y="21703"/>
                    <a:pt x="15940" y="20691"/>
                  </a:cubicBezTo>
                  <a:cubicBezTo>
                    <a:pt x="16641" y="20795"/>
                    <a:pt x="17316" y="20899"/>
                    <a:pt x="17991" y="20951"/>
                  </a:cubicBezTo>
                  <a:cubicBezTo>
                    <a:pt x="18511" y="20977"/>
                    <a:pt x="18978" y="21002"/>
                    <a:pt x="19367" y="21002"/>
                  </a:cubicBezTo>
                  <a:cubicBezTo>
                    <a:pt x="19731" y="21002"/>
                    <a:pt x="20094" y="21002"/>
                    <a:pt x="20458" y="20951"/>
                  </a:cubicBezTo>
                  <a:cubicBezTo>
                    <a:pt x="21262" y="20899"/>
                    <a:pt x="22041" y="20769"/>
                    <a:pt x="22794" y="20561"/>
                  </a:cubicBezTo>
                  <a:lnTo>
                    <a:pt x="22872" y="20535"/>
                  </a:lnTo>
                  <a:lnTo>
                    <a:pt x="22898" y="20535"/>
                  </a:lnTo>
                  <a:cubicBezTo>
                    <a:pt x="23599" y="20327"/>
                    <a:pt x="24248" y="20042"/>
                    <a:pt x="24845" y="19627"/>
                  </a:cubicBezTo>
                  <a:lnTo>
                    <a:pt x="24871" y="19601"/>
                  </a:lnTo>
                  <a:lnTo>
                    <a:pt x="25001" y="19523"/>
                  </a:lnTo>
                  <a:lnTo>
                    <a:pt x="25079" y="19471"/>
                  </a:lnTo>
                  <a:cubicBezTo>
                    <a:pt x="25416" y="19211"/>
                    <a:pt x="25702" y="18952"/>
                    <a:pt x="25987" y="18640"/>
                  </a:cubicBezTo>
                  <a:cubicBezTo>
                    <a:pt x="26299" y="18303"/>
                    <a:pt x="26584" y="17939"/>
                    <a:pt x="26844" y="17576"/>
                  </a:cubicBezTo>
                  <a:cubicBezTo>
                    <a:pt x="26948" y="17420"/>
                    <a:pt x="27052" y="17264"/>
                    <a:pt x="27156" y="17082"/>
                  </a:cubicBezTo>
                  <a:lnTo>
                    <a:pt x="27259" y="16927"/>
                  </a:lnTo>
                  <a:cubicBezTo>
                    <a:pt x="27311" y="16797"/>
                    <a:pt x="27363" y="16693"/>
                    <a:pt x="27415" y="16563"/>
                  </a:cubicBezTo>
                  <a:cubicBezTo>
                    <a:pt x="27415" y="16563"/>
                    <a:pt x="27493" y="16433"/>
                    <a:pt x="27519" y="16381"/>
                  </a:cubicBezTo>
                  <a:cubicBezTo>
                    <a:pt x="27597" y="16226"/>
                    <a:pt x="27649" y="16070"/>
                    <a:pt x="27727" y="15888"/>
                  </a:cubicBezTo>
                  <a:cubicBezTo>
                    <a:pt x="27779" y="15706"/>
                    <a:pt x="27856" y="15447"/>
                    <a:pt x="27934" y="15239"/>
                  </a:cubicBezTo>
                  <a:cubicBezTo>
                    <a:pt x="28324" y="13656"/>
                    <a:pt x="28272" y="11994"/>
                    <a:pt x="27753" y="10436"/>
                  </a:cubicBezTo>
                  <a:cubicBezTo>
                    <a:pt x="27519" y="9658"/>
                    <a:pt x="27181" y="8905"/>
                    <a:pt x="26792" y="8178"/>
                  </a:cubicBezTo>
                  <a:cubicBezTo>
                    <a:pt x="26377" y="7451"/>
                    <a:pt x="25909" y="6776"/>
                    <a:pt x="25390" y="6127"/>
                  </a:cubicBezTo>
                  <a:cubicBezTo>
                    <a:pt x="24378" y="4855"/>
                    <a:pt x="23158" y="3739"/>
                    <a:pt x="21756" y="2856"/>
                  </a:cubicBezTo>
                  <a:cubicBezTo>
                    <a:pt x="21236" y="2544"/>
                    <a:pt x="20691" y="2259"/>
                    <a:pt x="20146" y="1999"/>
                  </a:cubicBezTo>
                  <a:lnTo>
                    <a:pt x="20042" y="1973"/>
                  </a:lnTo>
                  <a:cubicBezTo>
                    <a:pt x="19964" y="1921"/>
                    <a:pt x="19887" y="1895"/>
                    <a:pt x="19783" y="1843"/>
                  </a:cubicBezTo>
                  <a:lnTo>
                    <a:pt x="19497" y="1740"/>
                  </a:lnTo>
                  <a:lnTo>
                    <a:pt x="19212" y="1610"/>
                  </a:lnTo>
                  <a:cubicBezTo>
                    <a:pt x="18900" y="1506"/>
                    <a:pt x="18588" y="1376"/>
                    <a:pt x="18277" y="1272"/>
                  </a:cubicBezTo>
                  <a:lnTo>
                    <a:pt x="18095" y="1220"/>
                  </a:lnTo>
                  <a:lnTo>
                    <a:pt x="17706" y="1091"/>
                  </a:lnTo>
                  <a:cubicBezTo>
                    <a:pt x="16200" y="623"/>
                    <a:pt x="14642" y="286"/>
                    <a:pt x="13059" y="130"/>
                  </a:cubicBezTo>
                  <a:cubicBezTo>
                    <a:pt x="13046" y="117"/>
                    <a:pt x="13026" y="111"/>
                    <a:pt x="13007" y="111"/>
                  </a:cubicBezTo>
                  <a:cubicBezTo>
                    <a:pt x="12987" y="111"/>
                    <a:pt x="12968" y="117"/>
                    <a:pt x="12955" y="130"/>
                  </a:cubicBezTo>
                  <a:lnTo>
                    <a:pt x="12903" y="130"/>
                  </a:lnTo>
                  <a:cubicBezTo>
                    <a:pt x="12176" y="52"/>
                    <a:pt x="11423" y="0"/>
                    <a:pt x="1069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344;p43">
              <a:extLst>
                <a:ext uri="{FF2B5EF4-FFF2-40B4-BE49-F238E27FC236}">
                  <a16:creationId xmlns:a16="http://schemas.microsoft.com/office/drawing/2014/main" id="{5841AD86-95EA-419D-8864-D926EB4A9DAA}"/>
                </a:ext>
              </a:extLst>
            </p:cNvPr>
            <p:cNvSpPr/>
            <p:nvPr/>
          </p:nvSpPr>
          <p:spPr>
            <a:xfrm>
              <a:off x="3939487" y="2004106"/>
              <a:ext cx="1485948" cy="1076401"/>
            </a:xfrm>
            <a:custGeom>
              <a:avLst/>
              <a:gdLst/>
              <a:ahLst/>
              <a:cxnLst/>
              <a:rect l="l" t="t" r="r" b="b"/>
              <a:pathLst>
                <a:path w="26377" h="19108" extrusionOk="0">
                  <a:moveTo>
                    <a:pt x="9761" y="1"/>
                  </a:moveTo>
                  <a:cubicBezTo>
                    <a:pt x="8957" y="1"/>
                    <a:pt x="8152" y="79"/>
                    <a:pt x="7373" y="182"/>
                  </a:cubicBezTo>
                  <a:cubicBezTo>
                    <a:pt x="5893" y="364"/>
                    <a:pt x="4491" y="857"/>
                    <a:pt x="3245" y="1610"/>
                  </a:cubicBezTo>
                  <a:cubicBezTo>
                    <a:pt x="2622" y="2000"/>
                    <a:pt x="2051" y="2467"/>
                    <a:pt x="1558" y="2986"/>
                  </a:cubicBezTo>
                  <a:cubicBezTo>
                    <a:pt x="1013" y="3609"/>
                    <a:pt x="623" y="4336"/>
                    <a:pt x="364" y="5115"/>
                  </a:cubicBezTo>
                  <a:cubicBezTo>
                    <a:pt x="130" y="5868"/>
                    <a:pt x="0" y="6673"/>
                    <a:pt x="52" y="7451"/>
                  </a:cubicBezTo>
                  <a:cubicBezTo>
                    <a:pt x="78" y="8256"/>
                    <a:pt x="208" y="9061"/>
                    <a:pt x="467" y="9840"/>
                  </a:cubicBezTo>
                  <a:cubicBezTo>
                    <a:pt x="727" y="10593"/>
                    <a:pt x="1090" y="11320"/>
                    <a:pt x="1532" y="11995"/>
                  </a:cubicBezTo>
                  <a:cubicBezTo>
                    <a:pt x="1791" y="12358"/>
                    <a:pt x="2051" y="12696"/>
                    <a:pt x="2363" y="13033"/>
                  </a:cubicBezTo>
                  <a:cubicBezTo>
                    <a:pt x="2674" y="13371"/>
                    <a:pt x="2986" y="13682"/>
                    <a:pt x="3323" y="13994"/>
                  </a:cubicBezTo>
                  <a:cubicBezTo>
                    <a:pt x="5348" y="15759"/>
                    <a:pt x="7866" y="16719"/>
                    <a:pt x="10358" y="17628"/>
                  </a:cubicBezTo>
                  <a:lnTo>
                    <a:pt x="11111" y="17914"/>
                  </a:lnTo>
                  <a:cubicBezTo>
                    <a:pt x="11137" y="17940"/>
                    <a:pt x="11189" y="17940"/>
                    <a:pt x="11241" y="17940"/>
                  </a:cubicBezTo>
                  <a:cubicBezTo>
                    <a:pt x="11254" y="17953"/>
                    <a:pt x="11267" y="17959"/>
                    <a:pt x="11280" y="17959"/>
                  </a:cubicBezTo>
                  <a:cubicBezTo>
                    <a:pt x="11293" y="17959"/>
                    <a:pt x="11306" y="17953"/>
                    <a:pt x="11319" y="17940"/>
                  </a:cubicBezTo>
                  <a:cubicBezTo>
                    <a:pt x="11345" y="17940"/>
                    <a:pt x="11397" y="17914"/>
                    <a:pt x="11449" y="17862"/>
                  </a:cubicBezTo>
                  <a:cubicBezTo>
                    <a:pt x="11527" y="17914"/>
                    <a:pt x="11631" y="17940"/>
                    <a:pt x="11760" y="17966"/>
                  </a:cubicBezTo>
                  <a:lnTo>
                    <a:pt x="11812" y="17992"/>
                  </a:lnTo>
                  <a:cubicBezTo>
                    <a:pt x="12098" y="18069"/>
                    <a:pt x="12383" y="18173"/>
                    <a:pt x="12721" y="18277"/>
                  </a:cubicBezTo>
                  <a:cubicBezTo>
                    <a:pt x="13370" y="18459"/>
                    <a:pt x="14097" y="18615"/>
                    <a:pt x="14824" y="18744"/>
                  </a:cubicBezTo>
                  <a:cubicBezTo>
                    <a:pt x="15577" y="18900"/>
                    <a:pt x="16355" y="18978"/>
                    <a:pt x="17134" y="19056"/>
                  </a:cubicBezTo>
                  <a:cubicBezTo>
                    <a:pt x="17576" y="19082"/>
                    <a:pt x="18017" y="19108"/>
                    <a:pt x="18432" y="19108"/>
                  </a:cubicBezTo>
                  <a:cubicBezTo>
                    <a:pt x="18770" y="19108"/>
                    <a:pt x="19133" y="19108"/>
                    <a:pt x="19445" y="19056"/>
                  </a:cubicBezTo>
                  <a:cubicBezTo>
                    <a:pt x="20198" y="19030"/>
                    <a:pt x="20924" y="18900"/>
                    <a:pt x="21651" y="18693"/>
                  </a:cubicBezTo>
                  <a:cubicBezTo>
                    <a:pt x="22300" y="18511"/>
                    <a:pt x="22923" y="18199"/>
                    <a:pt x="23469" y="17810"/>
                  </a:cubicBezTo>
                  <a:cubicBezTo>
                    <a:pt x="23780" y="17576"/>
                    <a:pt x="24066" y="17317"/>
                    <a:pt x="24325" y="17031"/>
                  </a:cubicBezTo>
                  <a:cubicBezTo>
                    <a:pt x="24611" y="16745"/>
                    <a:pt x="24871" y="16434"/>
                    <a:pt x="25104" y="16096"/>
                  </a:cubicBezTo>
                  <a:cubicBezTo>
                    <a:pt x="25520" y="15473"/>
                    <a:pt x="25831" y="14798"/>
                    <a:pt x="26039" y="14071"/>
                  </a:cubicBezTo>
                  <a:cubicBezTo>
                    <a:pt x="26376" y="12644"/>
                    <a:pt x="26324" y="11164"/>
                    <a:pt x="25857" y="9788"/>
                  </a:cubicBezTo>
                  <a:cubicBezTo>
                    <a:pt x="25623" y="9061"/>
                    <a:pt x="25338" y="8360"/>
                    <a:pt x="24948" y="7711"/>
                  </a:cubicBezTo>
                  <a:cubicBezTo>
                    <a:pt x="24585" y="7036"/>
                    <a:pt x="24144" y="6387"/>
                    <a:pt x="23650" y="5790"/>
                  </a:cubicBezTo>
                  <a:cubicBezTo>
                    <a:pt x="22716" y="4596"/>
                    <a:pt x="21548" y="3557"/>
                    <a:pt x="20275" y="2753"/>
                  </a:cubicBezTo>
                  <a:cubicBezTo>
                    <a:pt x="19678" y="2389"/>
                    <a:pt x="19081" y="2078"/>
                    <a:pt x="18432" y="1818"/>
                  </a:cubicBezTo>
                  <a:cubicBezTo>
                    <a:pt x="17809" y="1558"/>
                    <a:pt x="17134" y="1299"/>
                    <a:pt x="16459" y="1091"/>
                  </a:cubicBezTo>
                  <a:cubicBezTo>
                    <a:pt x="15005" y="624"/>
                    <a:pt x="13500" y="312"/>
                    <a:pt x="11994" y="131"/>
                  </a:cubicBezTo>
                  <a:cubicBezTo>
                    <a:pt x="11241" y="53"/>
                    <a:pt x="10488" y="1"/>
                    <a:pt x="976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345;p43">
              <a:extLst>
                <a:ext uri="{FF2B5EF4-FFF2-40B4-BE49-F238E27FC236}">
                  <a16:creationId xmlns:a16="http://schemas.microsoft.com/office/drawing/2014/main" id="{8EC4FD1A-C4E5-4AE0-907D-012767FCE2A9}"/>
                </a:ext>
              </a:extLst>
            </p:cNvPr>
            <p:cNvSpPr/>
            <p:nvPr/>
          </p:nvSpPr>
          <p:spPr>
            <a:xfrm>
              <a:off x="3942416" y="2030470"/>
              <a:ext cx="1483019" cy="1050038"/>
            </a:xfrm>
            <a:custGeom>
              <a:avLst/>
              <a:gdLst/>
              <a:ahLst/>
              <a:cxnLst/>
              <a:rect l="l" t="t" r="r" b="b"/>
              <a:pathLst>
                <a:path w="26325" h="18640" extrusionOk="0">
                  <a:moveTo>
                    <a:pt x="14045" y="0"/>
                  </a:moveTo>
                  <a:cubicBezTo>
                    <a:pt x="14798" y="389"/>
                    <a:pt x="15525" y="857"/>
                    <a:pt x="16200" y="1376"/>
                  </a:cubicBezTo>
                  <a:lnTo>
                    <a:pt x="16226" y="1376"/>
                  </a:lnTo>
                  <a:cubicBezTo>
                    <a:pt x="16926" y="1921"/>
                    <a:pt x="17575" y="2518"/>
                    <a:pt x="18173" y="3193"/>
                  </a:cubicBezTo>
                  <a:cubicBezTo>
                    <a:pt x="18744" y="3868"/>
                    <a:pt x="19237" y="4569"/>
                    <a:pt x="19678" y="5322"/>
                  </a:cubicBezTo>
                  <a:cubicBezTo>
                    <a:pt x="19886" y="5685"/>
                    <a:pt x="20068" y="6075"/>
                    <a:pt x="20223" y="6490"/>
                  </a:cubicBezTo>
                  <a:cubicBezTo>
                    <a:pt x="20405" y="6906"/>
                    <a:pt x="20535" y="7373"/>
                    <a:pt x="20639" y="7840"/>
                  </a:cubicBezTo>
                  <a:cubicBezTo>
                    <a:pt x="20847" y="8749"/>
                    <a:pt x="20898" y="9709"/>
                    <a:pt x="20795" y="10644"/>
                  </a:cubicBezTo>
                  <a:cubicBezTo>
                    <a:pt x="20743" y="11111"/>
                    <a:pt x="20639" y="11553"/>
                    <a:pt x="20509" y="11994"/>
                  </a:cubicBezTo>
                  <a:cubicBezTo>
                    <a:pt x="20431" y="12228"/>
                    <a:pt x="20353" y="12461"/>
                    <a:pt x="20275" y="12695"/>
                  </a:cubicBezTo>
                  <a:cubicBezTo>
                    <a:pt x="20172" y="12929"/>
                    <a:pt x="20094" y="13084"/>
                    <a:pt x="20016" y="13266"/>
                  </a:cubicBezTo>
                  <a:cubicBezTo>
                    <a:pt x="19834" y="13603"/>
                    <a:pt x="19600" y="13915"/>
                    <a:pt x="19367" y="14201"/>
                  </a:cubicBezTo>
                  <a:cubicBezTo>
                    <a:pt x="19107" y="14460"/>
                    <a:pt x="18848" y="14694"/>
                    <a:pt x="18536" y="14876"/>
                  </a:cubicBezTo>
                  <a:cubicBezTo>
                    <a:pt x="17939" y="15239"/>
                    <a:pt x="17264" y="15473"/>
                    <a:pt x="16563" y="15577"/>
                  </a:cubicBezTo>
                  <a:cubicBezTo>
                    <a:pt x="16061" y="15646"/>
                    <a:pt x="15559" y="15680"/>
                    <a:pt x="15057" y="15680"/>
                  </a:cubicBezTo>
                  <a:cubicBezTo>
                    <a:pt x="14806" y="15680"/>
                    <a:pt x="14555" y="15672"/>
                    <a:pt x="14304" y="15654"/>
                  </a:cubicBezTo>
                  <a:cubicBezTo>
                    <a:pt x="13941" y="15628"/>
                    <a:pt x="13552" y="15602"/>
                    <a:pt x="13188" y="15577"/>
                  </a:cubicBezTo>
                  <a:cubicBezTo>
                    <a:pt x="12928" y="15551"/>
                    <a:pt x="12643" y="15525"/>
                    <a:pt x="12383" y="15473"/>
                  </a:cubicBezTo>
                  <a:cubicBezTo>
                    <a:pt x="11812" y="15395"/>
                    <a:pt x="11215" y="15265"/>
                    <a:pt x="10644" y="15109"/>
                  </a:cubicBezTo>
                  <a:cubicBezTo>
                    <a:pt x="10021" y="14953"/>
                    <a:pt x="9398" y="14772"/>
                    <a:pt x="8775" y="14538"/>
                  </a:cubicBezTo>
                  <a:cubicBezTo>
                    <a:pt x="7503" y="14097"/>
                    <a:pt x="6283" y="13500"/>
                    <a:pt x="5140" y="12825"/>
                  </a:cubicBezTo>
                  <a:cubicBezTo>
                    <a:pt x="4569" y="12461"/>
                    <a:pt x="4024" y="12098"/>
                    <a:pt x="3505" y="11682"/>
                  </a:cubicBezTo>
                  <a:cubicBezTo>
                    <a:pt x="2986" y="11267"/>
                    <a:pt x="2518" y="10826"/>
                    <a:pt x="2077" y="10358"/>
                  </a:cubicBezTo>
                  <a:cubicBezTo>
                    <a:pt x="1662" y="9891"/>
                    <a:pt x="1298" y="9398"/>
                    <a:pt x="987" y="8879"/>
                  </a:cubicBezTo>
                  <a:cubicBezTo>
                    <a:pt x="701" y="8359"/>
                    <a:pt x="467" y="7814"/>
                    <a:pt x="312" y="7243"/>
                  </a:cubicBezTo>
                  <a:cubicBezTo>
                    <a:pt x="156" y="6750"/>
                    <a:pt x="104" y="6231"/>
                    <a:pt x="78" y="5711"/>
                  </a:cubicBezTo>
                  <a:cubicBezTo>
                    <a:pt x="26" y="6127"/>
                    <a:pt x="0" y="6568"/>
                    <a:pt x="0" y="7009"/>
                  </a:cubicBezTo>
                  <a:cubicBezTo>
                    <a:pt x="26" y="7814"/>
                    <a:pt x="182" y="8619"/>
                    <a:pt x="441" y="9372"/>
                  </a:cubicBezTo>
                  <a:cubicBezTo>
                    <a:pt x="701" y="10151"/>
                    <a:pt x="1064" y="10878"/>
                    <a:pt x="1506" y="11553"/>
                  </a:cubicBezTo>
                  <a:cubicBezTo>
                    <a:pt x="1765" y="11890"/>
                    <a:pt x="2025" y="12228"/>
                    <a:pt x="2311" y="12565"/>
                  </a:cubicBezTo>
                  <a:cubicBezTo>
                    <a:pt x="2596" y="12903"/>
                    <a:pt x="2934" y="13214"/>
                    <a:pt x="3271" y="13526"/>
                  </a:cubicBezTo>
                  <a:cubicBezTo>
                    <a:pt x="5296" y="15291"/>
                    <a:pt x="7840" y="16251"/>
                    <a:pt x="10306" y="17160"/>
                  </a:cubicBezTo>
                  <a:lnTo>
                    <a:pt x="11059" y="17446"/>
                  </a:lnTo>
                  <a:cubicBezTo>
                    <a:pt x="11111" y="17472"/>
                    <a:pt x="11137" y="17472"/>
                    <a:pt x="11189" y="17472"/>
                  </a:cubicBezTo>
                  <a:cubicBezTo>
                    <a:pt x="11202" y="17485"/>
                    <a:pt x="11215" y="17491"/>
                    <a:pt x="11228" y="17491"/>
                  </a:cubicBezTo>
                  <a:cubicBezTo>
                    <a:pt x="11241" y="17491"/>
                    <a:pt x="11254" y="17485"/>
                    <a:pt x="11267" y="17472"/>
                  </a:cubicBezTo>
                  <a:cubicBezTo>
                    <a:pt x="11319" y="17472"/>
                    <a:pt x="11345" y="17446"/>
                    <a:pt x="11397" y="17394"/>
                  </a:cubicBezTo>
                  <a:cubicBezTo>
                    <a:pt x="11475" y="17420"/>
                    <a:pt x="11579" y="17446"/>
                    <a:pt x="11656" y="17498"/>
                  </a:cubicBezTo>
                  <a:lnTo>
                    <a:pt x="11734" y="17524"/>
                  </a:lnTo>
                  <a:cubicBezTo>
                    <a:pt x="12020" y="17601"/>
                    <a:pt x="12331" y="17705"/>
                    <a:pt x="12643" y="17809"/>
                  </a:cubicBezTo>
                  <a:cubicBezTo>
                    <a:pt x="13318" y="17991"/>
                    <a:pt x="14045" y="18147"/>
                    <a:pt x="14746" y="18276"/>
                  </a:cubicBezTo>
                  <a:cubicBezTo>
                    <a:pt x="15525" y="18432"/>
                    <a:pt x="16277" y="18510"/>
                    <a:pt x="17082" y="18588"/>
                  </a:cubicBezTo>
                  <a:cubicBezTo>
                    <a:pt x="17524" y="18614"/>
                    <a:pt x="17965" y="18640"/>
                    <a:pt x="18380" y="18640"/>
                  </a:cubicBezTo>
                  <a:cubicBezTo>
                    <a:pt x="18692" y="18640"/>
                    <a:pt x="19055" y="18640"/>
                    <a:pt x="19393" y="18614"/>
                  </a:cubicBezTo>
                  <a:cubicBezTo>
                    <a:pt x="20120" y="18562"/>
                    <a:pt x="20872" y="18432"/>
                    <a:pt x="21573" y="18225"/>
                  </a:cubicBezTo>
                  <a:cubicBezTo>
                    <a:pt x="22222" y="18043"/>
                    <a:pt x="22845" y="17731"/>
                    <a:pt x="23417" y="17342"/>
                  </a:cubicBezTo>
                  <a:cubicBezTo>
                    <a:pt x="23728" y="17108"/>
                    <a:pt x="24014" y="16849"/>
                    <a:pt x="24273" y="16563"/>
                  </a:cubicBezTo>
                  <a:cubicBezTo>
                    <a:pt x="24559" y="16277"/>
                    <a:pt x="24819" y="15966"/>
                    <a:pt x="25026" y="15628"/>
                  </a:cubicBezTo>
                  <a:cubicBezTo>
                    <a:pt x="25468" y="15005"/>
                    <a:pt x="25779" y="14304"/>
                    <a:pt x="25961" y="13603"/>
                  </a:cubicBezTo>
                  <a:cubicBezTo>
                    <a:pt x="26324" y="12176"/>
                    <a:pt x="26246" y="10696"/>
                    <a:pt x="25805" y="9320"/>
                  </a:cubicBezTo>
                  <a:cubicBezTo>
                    <a:pt x="25571" y="8593"/>
                    <a:pt x="25260" y="7892"/>
                    <a:pt x="24896" y="7217"/>
                  </a:cubicBezTo>
                  <a:cubicBezTo>
                    <a:pt x="24533" y="6542"/>
                    <a:pt x="24092" y="5919"/>
                    <a:pt x="23598" y="5322"/>
                  </a:cubicBezTo>
                  <a:cubicBezTo>
                    <a:pt x="22638" y="4128"/>
                    <a:pt x="21496" y="3089"/>
                    <a:pt x="20197" y="2259"/>
                  </a:cubicBezTo>
                  <a:cubicBezTo>
                    <a:pt x="19626" y="1895"/>
                    <a:pt x="19003" y="1584"/>
                    <a:pt x="18380" y="1324"/>
                  </a:cubicBezTo>
                  <a:cubicBezTo>
                    <a:pt x="17757" y="1064"/>
                    <a:pt x="17108" y="831"/>
                    <a:pt x="16381" y="623"/>
                  </a:cubicBezTo>
                  <a:cubicBezTo>
                    <a:pt x="15602" y="364"/>
                    <a:pt x="14824" y="156"/>
                    <a:pt x="1404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346;p43">
              <a:extLst>
                <a:ext uri="{FF2B5EF4-FFF2-40B4-BE49-F238E27FC236}">
                  <a16:creationId xmlns:a16="http://schemas.microsoft.com/office/drawing/2014/main" id="{3880D6AA-9903-4417-B164-608861031BB3}"/>
                </a:ext>
              </a:extLst>
            </p:cNvPr>
            <p:cNvSpPr/>
            <p:nvPr/>
          </p:nvSpPr>
          <p:spPr>
            <a:xfrm>
              <a:off x="4628283" y="2056778"/>
              <a:ext cx="56" cy="56"/>
            </a:xfrm>
            <a:custGeom>
              <a:avLst/>
              <a:gdLst/>
              <a:ahLst/>
              <a:cxnLst/>
              <a:rect l="l" t="t" r="r" b="b"/>
              <a:pathLst>
                <a:path w="1" h="1" extrusionOk="0">
                  <a:moveTo>
                    <a:pt x="1" y="0"/>
                  </a:moveTo>
                  <a:lnTo>
                    <a:pt x="1" y="0"/>
                  </a:lnTo>
                  <a:lnTo>
                    <a:pt x="1" y="0"/>
                  </a:lnTo>
                  <a:lnTo>
                    <a:pt x="1"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347;p43">
              <a:extLst>
                <a:ext uri="{FF2B5EF4-FFF2-40B4-BE49-F238E27FC236}">
                  <a16:creationId xmlns:a16="http://schemas.microsoft.com/office/drawing/2014/main" id="{D580906B-B4F9-4A43-B103-2FDB2AD4BABC}"/>
                </a:ext>
              </a:extLst>
            </p:cNvPr>
            <p:cNvSpPr/>
            <p:nvPr/>
          </p:nvSpPr>
          <p:spPr>
            <a:xfrm>
              <a:off x="4650254" y="2096268"/>
              <a:ext cx="56" cy="56"/>
            </a:xfrm>
            <a:custGeom>
              <a:avLst/>
              <a:gdLst/>
              <a:ahLst/>
              <a:cxnLst/>
              <a:rect l="l" t="t" r="r" b="b"/>
              <a:pathLst>
                <a:path w="1" h="1" extrusionOk="0">
                  <a:moveTo>
                    <a:pt x="0" y="0"/>
                  </a:moveTo>
                  <a:lnTo>
                    <a:pt x="0" y="0"/>
                  </a:lnTo>
                  <a:lnTo>
                    <a:pt x="0" y="0"/>
                  </a:lnTo>
                  <a:close/>
                </a:path>
              </a:pathLst>
            </a:custGeom>
            <a:solidFill>
              <a:srgbClr val="A2494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348;p43">
              <a:extLst>
                <a:ext uri="{FF2B5EF4-FFF2-40B4-BE49-F238E27FC236}">
                  <a16:creationId xmlns:a16="http://schemas.microsoft.com/office/drawing/2014/main" id="{AAFD7A5E-F5B9-4CF2-BE12-47988F942457}"/>
                </a:ext>
              </a:extLst>
            </p:cNvPr>
            <p:cNvSpPr/>
            <p:nvPr/>
          </p:nvSpPr>
          <p:spPr>
            <a:xfrm>
              <a:off x="4293377" y="2342334"/>
              <a:ext cx="292548" cy="333094"/>
            </a:xfrm>
            <a:custGeom>
              <a:avLst/>
              <a:gdLst/>
              <a:ahLst/>
              <a:cxnLst/>
              <a:rect l="l" t="t" r="r" b="b"/>
              <a:pathLst>
                <a:path w="5193" h="5913" extrusionOk="0">
                  <a:moveTo>
                    <a:pt x="1795" y="0"/>
                  </a:moveTo>
                  <a:cubicBezTo>
                    <a:pt x="1746" y="0"/>
                    <a:pt x="1701" y="7"/>
                    <a:pt x="1662" y="20"/>
                  </a:cubicBezTo>
                  <a:lnTo>
                    <a:pt x="1480" y="46"/>
                  </a:lnTo>
                  <a:cubicBezTo>
                    <a:pt x="1454" y="46"/>
                    <a:pt x="1402" y="72"/>
                    <a:pt x="1377" y="72"/>
                  </a:cubicBezTo>
                  <a:cubicBezTo>
                    <a:pt x="1299" y="98"/>
                    <a:pt x="1221" y="124"/>
                    <a:pt x="1143" y="149"/>
                  </a:cubicBezTo>
                  <a:cubicBezTo>
                    <a:pt x="1091" y="175"/>
                    <a:pt x="1013" y="227"/>
                    <a:pt x="935" y="253"/>
                  </a:cubicBezTo>
                  <a:lnTo>
                    <a:pt x="857" y="305"/>
                  </a:lnTo>
                  <a:lnTo>
                    <a:pt x="831" y="331"/>
                  </a:lnTo>
                  <a:lnTo>
                    <a:pt x="805" y="357"/>
                  </a:lnTo>
                  <a:lnTo>
                    <a:pt x="728" y="409"/>
                  </a:lnTo>
                  <a:lnTo>
                    <a:pt x="702" y="435"/>
                  </a:lnTo>
                  <a:lnTo>
                    <a:pt x="650" y="487"/>
                  </a:lnTo>
                  <a:lnTo>
                    <a:pt x="598" y="539"/>
                  </a:lnTo>
                  <a:cubicBezTo>
                    <a:pt x="546" y="591"/>
                    <a:pt x="520" y="643"/>
                    <a:pt x="494" y="669"/>
                  </a:cubicBezTo>
                  <a:lnTo>
                    <a:pt x="442" y="721"/>
                  </a:lnTo>
                  <a:cubicBezTo>
                    <a:pt x="416" y="773"/>
                    <a:pt x="364" y="850"/>
                    <a:pt x="312" y="928"/>
                  </a:cubicBezTo>
                  <a:lnTo>
                    <a:pt x="286" y="1006"/>
                  </a:lnTo>
                  <a:cubicBezTo>
                    <a:pt x="234" y="1058"/>
                    <a:pt x="234" y="1110"/>
                    <a:pt x="208" y="1162"/>
                  </a:cubicBezTo>
                  <a:cubicBezTo>
                    <a:pt x="182" y="1188"/>
                    <a:pt x="156" y="1266"/>
                    <a:pt x="130" y="1318"/>
                  </a:cubicBezTo>
                  <a:cubicBezTo>
                    <a:pt x="130" y="1370"/>
                    <a:pt x="104" y="1447"/>
                    <a:pt x="104" y="1499"/>
                  </a:cubicBezTo>
                  <a:cubicBezTo>
                    <a:pt x="78" y="1525"/>
                    <a:pt x="78" y="1577"/>
                    <a:pt x="53" y="1629"/>
                  </a:cubicBezTo>
                  <a:cubicBezTo>
                    <a:pt x="53" y="1681"/>
                    <a:pt x="53" y="1733"/>
                    <a:pt x="27" y="1759"/>
                  </a:cubicBezTo>
                  <a:cubicBezTo>
                    <a:pt x="27" y="1915"/>
                    <a:pt x="27" y="2045"/>
                    <a:pt x="1" y="2174"/>
                  </a:cubicBezTo>
                  <a:lnTo>
                    <a:pt x="1" y="2460"/>
                  </a:lnTo>
                  <a:cubicBezTo>
                    <a:pt x="1" y="2538"/>
                    <a:pt x="1" y="2590"/>
                    <a:pt x="27" y="2642"/>
                  </a:cubicBezTo>
                  <a:cubicBezTo>
                    <a:pt x="53" y="2720"/>
                    <a:pt x="53" y="2771"/>
                    <a:pt x="53" y="2823"/>
                  </a:cubicBezTo>
                  <a:lnTo>
                    <a:pt x="53" y="2875"/>
                  </a:lnTo>
                  <a:cubicBezTo>
                    <a:pt x="53" y="2953"/>
                    <a:pt x="104" y="3031"/>
                    <a:pt x="130" y="3109"/>
                  </a:cubicBezTo>
                  <a:cubicBezTo>
                    <a:pt x="130" y="3187"/>
                    <a:pt x="182" y="3317"/>
                    <a:pt x="208" y="3421"/>
                  </a:cubicBezTo>
                  <a:cubicBezTo>
                    <a:pt x="260" y="3524"/>
                    <a:pt x="260" y="3524"/>
                    <a:pt x="286" y="3602"/>
                  </a:cubicBezTo>
                  <a:cubicBezTo>
                    <a:pt x="364" y="3758"/>
                    <a:pt x="442" y="3914"/>
                    <a:pt x="520" y="4070"/>
                  </a:cubicBezTo>
                  <a:cubicBezTo>
                    <a:pt x="624" y="4225"/>
                    <a:pt x="728" y="4381"/>
                    <a:pt x="857" y="4537"/>
                  </a:cubicBezTo>
                  <a:cubicBezTo>
                    <a:pt x="961" y="4693"/>
                    <a:pt x="1091" y="4822"/>
                    <a:pt x="1221" y="4952"/>
                  </a:cubicBezTo>
                  <a:cubicBezTo>
                    <a:pt x="1325" y="5082"/>
                    <a:pt x="1454" y="5186"/>
                    <a:pt x="1584" y="5290"/>
                  </a:cubicBezTo>
                  <a:cubicBezTo>
                    <a:pt x="1688" y="5368"/>
                    <a:pt x="1818" y="5445"/>
                    <a:pt x="1948" y="5523"/>
                  </a:cubicBezTo>
                  <a:cubicBezTo>
                    <a:pt x="2077" y="5601"/>
                    <a:pt x="2181" y="5653"/>
                    <a:pt x="2311" y="5705"/>
                  </a:cubicBezTo>
                  <a:cubicBezTo>
                    <a:pt x="2415" y="5757"/>
                    <a:pt x="2545" y="5809"/>
                    <a:pt x="2649" y="5835"/>
                  </a:cubicBezTo>
                  <a:cubicBezTo>
                    <a:pt x="2778" y="5861"/>
                    <a:pt x="2882" y="5887"/>
                    <a:pt x="3012" y="5913"/>
                  </a:cubicBezTo>
                  <a:lnTo>
                    <a:pt x="3324" y="5913"/>
                  </a:lnTo>
                  <a:lnTo>
                    <a:pt x="3557" y="5887"/>
                  </a:lnTo>
                  <a:cubicBezTo>
                    <a:pt x="3635" y="5887"/>
                    <a:pt x="3713" y="5861"/>
                    <a:pt x="3791" y="5835"/>
                  </a:cubicBezTo>
                  <a:cubicBezTo>
                    <a:pt x="3947" y="5809"/>
                    <a:pt x="4076" y="5757"/>
                    <a:pt x="4206" y="5679"/>
                  </a:cubicBezTo>
                  <a:cubicBezTo>
                    <a:pt x="4258" y="5627"/>
                    <a:pt x="4336" y="5601"/>
                    <a:pt x="4388" y="5549"/>
                  </a:cubicBezTo>
                  <a:cubicBezTo>
                    <a:pt x="4466" y="5497"/>
                    <a:pt x="4518" y="5445"/>
                    <a:pt x="4596" y="5368"/>
                  </a:cubicBezTo>
                  <a:cubicBezTo>
                    <a:pt x="4648" y="5316"/>
                    <a:pt x="4674" y="5264"/>
                    <a:pt x="4725" y="5212"/>
                  </a:cubicBezTo>
                  <a:cubicBezTo>
                    <a:pt x="4777" y="5134"/>
                    <a:pt x="4855" y="5056"/>
                    <a:pt x="4881" y="4978"/>
                  </a:cubicBezTo>
                  <a:cubicBezTo>
                    <a:pt x="4933" y="4900"/>
                    <a:pt x="4959" y="4848"/>
                    <a:pt x="4985" y="4770"/>
                  </a:cubicBezTo>
                  <a:cubicBezTo>
                    <a:pt x="5037" y="4667"/>
                    <a:pt x="5063" y="4563"/>
                    <a:pt x="5089" y="4459"/>
                  </a:cubicBezTo>
                  <a:cubicBezTo>
                    <a:pt x="5115" y="4329"/>
                    <a:pt x="5141" y="4225"/>
                    <a:pt x="5167" y="4095"/>
                  </a:cubicBezTo>
                  <a:cubicBezTo>
                    <a:pt x="5167" y="3966"/>
                    <a:pt x="5193" y="3810"/>
                    <a:pt x="5193" y="3680"/>
                  </a:cubicBezTo>
                  <a:cubicBezTo>
                    <a:pt x="5193" y="3550"/>
                    <a:pt x="5193" y="3446"/>
                    <a:pt x="5167" y="3317"/>
                  </a:cubicBezTo>
                  <a:cubicBezTo>
                    <a:pt x="5141" y="3135"/>
                    <a:pt x="5115" y="2953"/>
                    <a:pt x="5063" y="2797"/>
                  </a:cubicBezTo>
                  <a:cubicBezTo>
                    <a:pt x="5011" y="2642"/>
                    <a:pt x="4959" y="2486"/>
                    <a:pt x="4907" y="2330"/>
                  </a:cubicBezTo>
                  <a:cubicBezTo>
                    <a:pt x="4829" y="2148"/>
                    <a:pt x="4751" y="1993"/>
                    <a:pt x="4648" y="1811"/>
                  </a:cubicBezTo>
                  <a:cubicBezTo>
                    <a:pt x="4544" y="1655"/>
                    <a:pt x="4440" y="1499"/>
                    <a:pt x="4336" y="1370"/>
                  </a:cubicBezTo>
                  <a:cubicBezTo>
                    <a:pt x="4232" y="1240"/>
                    <a:pt x="4102" y="1084"/>
                    <a:pt x="3973" y="980"/>
                  </a:cubicBezTo>
                  <a:cubicBezTo>
                    <a:pt x="3869" y="876"/>
                    <a:pt x="3765" y="773"/>
                    <a:pt x="3661" y="669"/>
                  </a:cubicBezTo>
                  <a:cubicBezTo>
                    <a:pt x="3531" y="565"/>
                    <a:pt x="3401" y="487"/>
                    <a:pt x="3246" y="409"/>
                  </a:cubicBezTo>
                  <a:cubicBezTo>
                    <a:pt x="3142" y="331"/>
                    <a:pt x="3012" y="279"/>
                    <a:pt x="2882" y="227"/>
                  </a:cubicBezTo>
                  <a:cubicBezTo>
                    <a:pt x="2778" y="175"/>
                    <a:pt x="2649" y="149"/>
                    <a:pt x="2545" y="98"/>
                  </a:cubicBezTo>
                  <a:cubicBezTo>
                    <a:pt x="2441" y="72"/>
                    <a:pt x="2337" y="46"/>
                    <a:pt x="2233" y="46"/>
                  </a:cubicBezTo>
                  <a:cubicBezTo>
                    <a:pt x="2129" y="20"/>
                    <a:pt x="2052" y="20"/>
                    <a:pt x="1948" y="20"/>
                  </a:cubicBezTo>
                  <a:cubicBezTo>
                    <a:pt x="1896" y="7"/>
                    <a:pt x="1844" y="0"/>
                    <a:pt x="179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349;p43">
              <a:extLst>
                <a:ext uri="{FF2B5EF4-FFF2-40B4-BE49-F238E27FC236}">
                  <a16:creationId xmlns:a16="http://schemas.microsoft.com/office/drawing/2014/main" id="{65704468-61DD-438F-864B-CB035D751B98}"/>
                </a:ext>
              </a:extLst>
            </p:cNvPr>
            <p:cNvSpPr/>
            <p:nvPr/>
          </p:nvSpPr>
          <p:spPr>
            <a:xfrm>
              <a:off x="3987709" y="2007035"/>
              <a:ext cx="424203" cy="298393"/>
            </a:xfrm>
            <a:custGeom>
              <a:avLst/>
              <a:gdLst/>
              <a:ahLst/>
              <a:cxnLst/>
              <a:rect l="l" t="t" r="r" b="b"/>
              <a:pathLst>
                <a:path w="7530" h="5297" extrusionOk="0">
                  <a:moveTo>
                    <a:pt x="7529" y="1"/>
                  </a:moveTo>
                  <a:cubicBezTo>
                    <a:pt x="7166" y="27"/>
                    <a:pt x="6854" y="53"/>
                    <a:pt x="6517" y="105"/>
                  </a:cubicBezTo>
                  <a:cubicBezTo>
                    <a:pt x="5037" y="286"/>
                    <a:pt x="3635" y="780"/>
                    <a:pt x="2389" y="1558"/>
                  </a:cubicBezTo>
                  <a:cubicBezTo>
                    <a:pt x="1766" y="1922"/>
                    <a:pt x="1195" y="2389"/>
                    <a:pt x="702" y="2934"/>
                  </a:cubicBezTo>
                  <a:cubicBezTo>
                    <a:pt x="442" y="3246"/>
                    <a:pt x="209" y="3557"/>
                    <a:pt x="27" y="3921"/>
                  </a:cubicBezTo>
                  <a:cubicBezTo>
                    <a:pt x="1" y="3921"/>
                    <a:pt x="1" y="3947"/>
                    <a:pt x="27" y="3973"/>
                  </a:cubicBezTo>
                  <a:cubicBezTo>
                    <a:pt x="27" y="4077"/>
                    <a:pt x="53" y="4206"/>
                    <a:pt x="105" y="4310"/>
                  </a:cubicBezTo>
                  <a:cubicBezTo>
                    <a:pt x="157" y="4414"/>
                    <a:pt x="209" y="4518"/>
                    <a:pt x="260" y="4596"/>
                  </a:cubicBezTo>
                  <a:cubicBezTo>
                    <a:pt x="338" y="4674"/>
                    <a:pt x="416" y="4752"/>
                    <a:pt x="520" y="4829"/>
                  </a:cubicBezTo>
                  <a:cubicBezTo>
                    <a:pt x="650" y="4933"/>
                    <a:pt x="780" y="5011"/>
                    <a:pt x="935" y="5063"/>
                  </a:cubicBezTo>
                  <a:cubicBezTo>
                    <a:pt x="1169" y="5167"/>
                    <a:pt x="1429" y="5245"/>
                    <a:pt x="1688" y="5271"/>
                  </a:cubicBezTo>
                  <a:cubicBezTo>
                    <a:pt x="1844" y="5297"/>
                    <a:pt x="2026" y="5297"/>
                    <a:pt x="2182" y="5297"/>
                  </a:cubicBezTo>
                  <a:cubicBezTo>
                    <a:pt x="2389" y="5297"/>
                    <a:pt x="2571" y="5297"/>
                    <a:pt x="2753" y="5271"/>
                  </a:cubicBezTo>
                  <a:cubicBezTo>
                    <a:pt x="3090" y="5219"/>
                    <a:pt x="3402" y="5141"/>
                    <a:pt x="3687" y="5011"/>
                  </a:cubicBezTo>
                  <a:cubicBezTo>
                    <a:pt x="3817" y="4959"/>
                    <a:pt x="3947" y="4907"/>
                    <a:pt x="4077" y="4855"/>
                  </a:cubicBezTo>
                  <a:cubicBezTo>
                    <a:pt x="4206" y="4777"/>
                    <a:pt x="4362" y="4700"/>
                    <a:pt x="4518" y="4596"/>
                  </a:cubicBezTo>
                  <a:cubicBezTo>
                    <a:pt x="4778" y="4440"/>
                    <a:pt x="5037" y="4258"/>
                    <a:pt x="5297" y="4077"/>
                  </a:cubicBezTo>
                  <a:cubicBezTo>
                    <a:pt x="5504" y="3921"/>
                    <a:pt x="5712" y="3739"/>
                    <a:pt x="5894" y="3557"/>
                  </a:cubicBezTo>
                  <a:cubicBezTo>
                    <a:pt x="6076" y="3376"/>
                    <a:pt x="6257" y="3194"/>
                    <a:pt x="6413" y="2986"/>
                  </a:cubicBezTo>
                  <a:cubicBezTo>
                    <a:pt x="6569" y="2804"/>
                    <a:pt x="6699" y="2597"/>
                    <a:pt x="6828" y="2389"/>
                  </a:cubicBezTo>
                  <a:cubicBezTo>
                    <a:pt x="7036" y="1974"/>
                    <a:pt x="7218" y="1558"/>
                    <a:pt x="7348" y="1117"/>
                  </a:cubicBezTo>
                  <a:cubicBezTo>
                    <a:pt x="7400" y="883"/>
                    <a:pt x="7452" y="650"/>
                    <a:pt x="7478" y="416"/>
                  </a:cubicBezTo>
                  <a:cubicBezTo>
                    <a:pt x="7478" y="312"/>
                    <a:pt x="7503" y="156"/>
                    <a:pt x="7529" y="27"/>
                  </a:cubicBezTo>
                  <a:lnTo>
                    <a:pt x="7529"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350;p43">
              <a:extLst>
                <a:ext uri="{FF2B5EF4-FFF2-40B4-BE49-F238E27FC236}">
                  <a16:creationId xmlns:a16="http://schemas.microsoft.com/office/drawing/2014/main" id="{3C45F926-6AC9-44BF-8475-989DB5D43185}"/>
                </a:ext>
              </a:extLst>
            </p:cNvPr>
            <p:cNvSpPr/>
            <p:nvPr/>
          </p:nvSpPr>
          <p:spPr>
            <a:xfrm>
              <a:off x="4615101" y="2011429"/>
              <a:ext cx="396429" cy="173335"/>
            </a:xfrm>
            <a:custGeom>
              <a:avLst/>
              <a:gdLst/>
              <a:ahLst/>
              <a:cxnLst/>
              <a:rect l="l" t="t" r="r" b="b"/>
              <a:pathLst>
                <a:path w="7037" h="3077" extrusionOk="0">
                  <a:moveTo>
                    <a:pt x="1" y="1"/>
                  </a:moveTo>
                  <a:lnTo>
                    <a:pt x="1" y="1"/>
                  </a:lnTo>
                  <a:cubicBezTo>
                    <a:pt x="27" y="260"/>
                    <a:pt x="105" y="546"/>
                    <a:pt x="209" y="805"/>
                  </a:cubicBezTo>
                  <a:cubicBezTo>
                    <a:pt x="313" y="1039"/>
                    <a:pt x="442" y="1273"/>
                    <a:pt x="624" y="1480"/>
                  </a:cubicBezTo>
                  <a:cubicBezTo>
                    <a:pt x="806" y="1714"/>
                    <a:pt x="1013" y="1948"/>
                    <a:pt x="1273" y="2129"/>
                  </a:cubicBezTo>
                  <a:cubicBezTo>
                    <a:pt x="1559" y="2363"/>
                    <a:pt x="1870" y="2545"/>
                    <a:pt x="2208" y="2675"/>
                  </a:cubicBezTo>
                  <a:cubicBezTo>
                    <a:pt x="2623" y="2856"/>
                    <a:pt x="3064" y="2960"/>
                    <a:pt x="3506" y="3038"/>
                  </a:cubicBezTo>
                  <a:cubicBezTo>
                    <a:pt x="3726" y="3064"/>
                    <a:pt x="3947" y="3077"/>
                    <a:pt x="4164" y="3077"/>
                  </a:cubicBezTo>
                  <a:cubicBezTo>
                    <a:pt x="4382" y="3077"/>
                    <a:pt x="4596" y="3064"/>
                    <a:pt x="4804" y="3038"/>
                  </a:cubicBezTo>
                  <a:cubicBezTo>
                    <a:pt x="5167" y="2986"/>
                    <a:pt x="5531" y="2882"/>
                    <a:pt x="5868" y="2752"/>
                  </a:cubicBezTo>
                  <a:cubicBezTo>
                    <a:pt x="6309" y="2571"/>
                    <a:pt x="6725" y="2285"/>
                    <a:pt x="7036" y="1922"/>
                  </a:cubicBezTo>
                  <a:cubicBezTo>
                    <a:pt x="6855" y="1844"/>
                    <a:pt x="6673" y="1740"/>
                    <a:pt x="6465" y="1662"/>
                  </a:cubicBezTo>
                  <a:cubicBezTo>
                    <a:pt x="5842" y="1402"/>
                    <a:pt x="5167" y="1169"/>
                    <a:pt x="4492" y="935"/>
                  </a:cubicBezTo>
                  <a:cubicBezTo>
                    <a:pt x="3012" y="468"/>
                    <a:pt x="1533" y="156"/>
                    <a:pt x="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351;p43">
              <a:extLst>
                <a:ext uri="{FF2B5EF4-FFF2-40B4-BE49-F238E27FC236}">
                  <a16:creationId xmlns:a16="http://schemas.microsoft.com/office/drawing/2014/main" id="{225D7C9C-804F-4374-8C79-68FF093ED202}"/>
                </a:ext>
              </a:extLst>
            </p:cNvPr>
            <p:cNvSpPr/>
            <p:nvPr/>
          </p:nvSpPr>
          <p:spPr>
            <a:xfrm>
              <a:off x="4897391" y="2570092"/>
              <a:ext cx="409555" cy="313040"/>
            </a:xfrm>
            <a:custGeom>
              <a:avLst/>
              <a:gdLst/>
              <a:ahLst/>
              <a:cxnLst/>
              <a:rect l="l" t="t" r="r" b="b"/>
              <a:pathLst>
                <a:path w="7270" h="5557" extrusionOk="0">
                  <a:moveTo>
                    <a:pt x="3895" y="1"/>
                  </a:moveTo>
                  <a:cubicBezTo>
                    <a:pt x="3739" y="1"/>
                    <a:pt x="3609" y="27"/>
                    <a:pt x="3479" y="52"/>
                  </a:cubicBezTo>
                  <a:lnTo>
                    <a:pt x="3453" y="52"/>
                  </a:lnTo>
                  <a:cubicBezTo>
                    <a:pt x="3064" y="104"/>
                    <a:pt x="2674" y="208"/>
                    <a:pt x="2311" y="338"/>
                  </a:cubicBezTo>
                  <a:lnTo>
                    <a:pt x="2181" y="390"/>
                  </a:lnTo>
                  <a:lnTo>
                    <a:pt x="2077" y="442"/>
                  </a:lnTo>
                  <a:cubicBezTo>
                    <a:pt x="1947" y="494"/>
                    <a:pt x="1792" y="572"/>
                    <a:pt x="1662" y="650"/>
                  </a:cubicBezTo>
                  <a:cubicBezTo>
                    <a:pt x="1506" y="753"/>
                    <a:pt x="1350" y="857"/>
                    <a:pt x="1195" y="987"/>
                  </a:cubicBezTo>
                  <a:cubicBezTo>
                    <a:pt x="1143" y="1013"/>
                    <a:pt x="1117" y="1039"/>
                    <a:pt x="1065" y="1091"/>
                  </a:cubicBezTo>
                  <a:lnTo>
                    <a:pt x="1039" y="1117"/>
                  </a:lnTo>
                  <a:cubicBezTo>
                    <a:pt x="987" y="1169"/>
                    <a:pt x="935" y="1221"/>
                    <a:pt x="883" y="1273"/>
                  </a:cubicBezTo>
                  <a:cubicBezTo>
                    <a:pt x="779" y="1351"/>
                    <a:pt x="701" y="1454"/>
                    <a:pt x="623" y="1558"/>
                  </a:cubicBezTo>
                  <a:lnTo>
                    <a:pt x="572" y="1610"/>
                  </a:lnTo>
                  <a:cubicBezTo>
                    <a:pt x="494" y="1714"/>
                    <a:pt x="416" y="1818"/>
                    <a:pt x="338" y="1922"/>
                  </a:cubicBezTo>
                  <a:cubicBezTo>
                    <a:pt x="286" y="2000"/>
                    <a:pt x="260" y="2103"/>
                    <a:pt x="208" y="2181"/>
                  </a:cubicBezTo>
                  <a:lnTo>
                    <a:pt x="182" y="2233"/>
                  </a:lnTo>
                  <a:lnTo>
                    <a:pt x="182" y="2285"/>
                  </a:lnTo>
                  <a:lnTo>
                    <a:pt x="156" y="2389"/>
                  </a:lnTo>
                  <a:cubicBezTo>
                    <a:pt x="130" y="2415"/>
                    <a:pt x="104" y="2467"/>
                    <a:pt x="104" y="2519"/>
                  </a:cubicBezTo>
                  <a:cubicBezTo>
                    <a:pt x="78" y="2623"/>
                    <a:pt x="52" y="2726"/>
                    <a:pt x="26" y="2856"/>
                  </a:cubicBezTo>
                  <a:cubicBezTo>
                    <a:pt x="26" y="2934"/>
                    <a:pt x="0" y="3038"/>
                    <a:pt x="0" y="3142"/>
                  </a:cubicBezTo>
                  <a:lnTo>
                    <a:pt x="0" y="3246"/>
                  </a:lnTo>
                  <a:lnTo>
                    <a:pt x="0" y="3375"/>
                  </a:lnTo>
                  <a:cubicBezTo>
                    <a:pt x="26" y="3479"/>
                    <a:pt x="52" y="3583"/>
                    <a:pt x="78" y="3661"/>
                  </a:cubicBezTo>
                  <a:cubicBezTo>
                    <a:pt x="104" y="3765"/>
                    <a:pt x="130" y="3843"/>
                    <a:pt x="156" y="3947"/>
                  </a:cubicBezTo>
                  <a:cubicBezTo>
                    <a:pt x="208" y="4024"/>
                    <a:pt x="234" y="4102"/>
                    <a:pt x="286" y="4180"/>
                  </a:cubicBezTo>
                  <a:cubicBezTo>
                    <a:pt x="338" y="4258"/>
                    <a:pt x="364" y="4310"/>
                    <a:pt x="416" y="4388"/>
                  </a:cubicBezTo>
                  <a:cubicBezTo>
                    <a:pt x="494" y="4466"/>
                    <a:pt x="572" y="4570"/>
                    <a:pt x="675" y="4648"/>
                  </a:cubicBezTo>
                  <a:cubicBezTo>
                    <a:pt x="727" y="4725"/>
                    <a:pt x="805" y="4803"/>
                    <a:pt x="909" y="4855"/>
                  </a:cubicBezTo>
                  <a:cubicBezTo>
                    <a:pt x="1013" y="4933"/>
                    <a:pt x="1117" y="5011"/>
                    <a:pt x="1247" y="5089"/>
                  </a:cubicBezTo>
                  <a:cubicBezTo>
                    <a:pt x="1350" y="5141"/>
                    <a:pt x="1480" y="5219"/>
                    <a:pt x="1610" y="5245"/>
                  </a:cubicBezTo>
                  <a:cubicBezTo>
                    <a:pt x="1740" y="5323"/>
                    <a:pt x="1922" y="5374"/>
                    <a:pt x="2077" y="5426"/>
                  </a:cubicBezTo>
                  <a:cubicBezTo>
                    <a:pt x="2259" y="5452"/>
                    <a:pt x="2415" y="5504"/>
                    <a:pt x="2596" y="5504"/>
                  </a:cubicBezTo>
                  <a:cubicBezTo>
                    <a:pt x="2778" y="5530"/>
                    <a:pt x="2986" y="5556"/>
                    <a:pt x="3168" y="5556"/>
                  </a:cubicBezTo>
                  <a:lnTo>
                    <a:pt x="3245" y="5556"/>
                  </a:lnTo>
                  <a:cubicBezTo>
                    <a:pt x="3427" y="5556"/>
                    <a:pt x="3635" y="5530"/>
                    <a:pt x="3817" y="5504"/>
                  </a:cubicBezTo>
                  <a:cubicBezTo>
                    <a:pt x="4024" y="5478"/>
                    <a:pt x="4232" y="5426"/>
                    <a:pt x="4466" y="5374"/>
                  </a:cubicBezTo>
                  <a:cubicBezTo>
                    <a:pt x="4673" y="5323"/>
                    <a:pt x="4881" y="5245"/>
                    <a:pt x="5089" y="5167"/>
                  </a:cubicBezTo>
                  <a:cubicBezTo>
                    <a:pt x="5270" y="5089"/>
                    <a:pt x="5452" y="4985"/>
                    <a:pt x="5634" y="4881"/>
                  </a:cubicBezTo>
                  <a:cubicBezTo>
                    <a:pt x="5790" y="4803"/>
                    <a:pt x="5919" y="4699"/>
                    <a:pt x="6075" y="4570"/>
                  </a:cubicBezTo>
                  <a:cubicBezTo>
                    <a:pt x="6205" y="4492"/>
                    <a:pt x="6335" y="4388"/>
                    <a:pt x="6439" y="4258"/>
                  </a:cubicBezTo>
                  <a:cubicBezTo>
                    <a:pt x="6543" y="4154"/>
                    <a:pt x="6646" y="4050"/>
                    <a:pt x="6724" y="3921"/>
                  </a:cubicBezTo>
                  <a:cubicBezTo>
                    <a:pt x="6802" y="3843"/>
                    <a:pt x="6854" y="3739"/>
                    <a:pt x="6932" y="3635"/>
                  </a:cubicBezTo>
                  <a:cubicBezTo>
                    <a:pt x="6984" y="3531"/>
                    <a:pt x="7036" y="3427"/>
                    <a:pt x="7088" y="3298"/>
                  </a:cubicBezTo>
                  <a:cubicBezTo>
                    <a:pt x="7140" y="3220"/>
                    <a:pt x="7166" y="3142"/>
                    <a:pt x="7192" y="3038"/>
                  </a:cubicBezTo>
                  <a:cubicBezTo>
                    <a:pt x="7217" y="2934"/>
                    <a:pt x="7243" y="2830"/>
                    <a:pt x="7269" y="2700"/>
                  </a:cubicBezTo>
                  <a:cubicBezTo>
                    <a:pt x="7269" y="2597"/>
                    <a:pt x="7269" y="2519"/>
                    <a:pt x="7269" y="2415"/>
                  </a:cubicBezTo>
                  <a:lnTo>
                    <a:pt x="7269" y="2181"/>
                  </a:lnTo>
                  <a:cubicBezTo>
                    <a:pt x="7269" y="2077"/>
                    <a:pt x="7243" y="1974"/>
                    <a:pt x="7217" y="1896"/>
                  </a:cubicBezTo>
                  <a:cubicBezTo>
                    <a:pt x="7192" y="1792"/>
                    <a:pt x="7166" y="1714"/>
                    <a:pt x="7114" y="1610"/>
                  </a:cubicBezTo>
                  <a:cubicBezTo>
                    <a:pt x="7088" y="1532"/>
                    <a:pt x="7036" y="1454"/>
                    <a:pt x="7010" y="1376"/>
                  </a:cubicBezTo>
                  <a:cubicBezTo>
                    <a:pt x="6906" y="1221"/>
                    <a:pt x="6776" y="1065"/>
                    <a:pt x="6620" y="909"/>
                  </a:cubicBezTo>
                  <a:cubicBezTo>
                    <a:pt x="6568" y="857"/>
                    <a:pt x="6491" y="779"/>
                    <a:pt x="6413" y="727"/>
                  </a:cubicBezTo>
                  <a:cubicBezTo>
                    <a:pt x="6335" y="650"/>
                    <a:pt x="6179" y="572"/>
                    <a:pt x="6075" y="494"/>
                  </a:cubicBezTo>
                  <a:cubicBezTo>
                    <a:pt x="5971" y="442"/>
                    <a:pt x="5842" y="364"/>
                    <a:pt x="5712" y="312"/>
                  </a:cubicBezTo>
                  <a:cubicBezTo>
                    <a:pt x="5556" y="260"/>
                    <a:pt x="5374" y="208"/>
                    <a:pt x="5219" y="156"/>
                  </a:cubicBezTo>
                  <a:cubicBezTo>
                    <a:pt x="5037" y="104"/>
                    <a:pt x="4881" y="78"/>
                    <a:pt x="4699" y="52"/>
                  </a:cubicBezTo>
                  <a:lnTo>
                    <a:pt x="4544" y="27"/>
                  </a:lnTo>
                  <a:cubicBezTo>
                    <a:pt x="4414" y="27"/>
                    <a:pt x="4258" y="1"/>
                    <a:pt x="4128"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352;p43">
              <a:extLst>
                <a:ext uri="{FF2B5EF4-FFF2-40B4-BE49-F238E27FC236}">
                  <a16:creationId xmlns:a16="http://schemas.microsoft.com/office/drawing/2014/main" id="{A1B295FF-3CCC-4802-B419-FE92B35188A0}"/>
                </a:ext>
              </a:extLst>
            </p:cNvPr>
            <p:cNvSpPr/>
            <p:nvPr/>
          </p:nvSpPr>
          <p:spPr>
            <a:xfrm>
              <a:off x="4739430" y="2346334"/>
              <a:ext cx="254522" cy="201896"/>
            </a:xfrm>
            <a:custGeom>
              <a:avLst/>
              <a:gdLst/>
              <a:ahLst/>
              <a:cxnLst/>
              <a:rect l="l" t="t" r="r" b="b"/>
              <a:pathLst>
                <a:path w="4518" h="3584" extrusionOk="0">
                  <a:moveTo>
                    <a:pt x="1844" y="1"/>
                  </a:moveTo>
                  <a:cubicBezTo>
                    <a:pt x="1714" y="1"/>
                    <a:pt x="1584" y="1"/>
                    <a:pt x="1480" y="27"/>
                  </a:cubicBezTo>
                  <a:lnTo>
                    <a:pt x="1325" y="53"/>
                  </a:lnTo>
                  <a:lnTo>
                    <a:pt x="1299" y="53"/>
                  </a:lnTo>
                  <a:cubicBezTo>
                    <a:pt x="1247" y="53"/>
                    <a:pt x="1221" y="53"/>
                    <a:pt x="1169" y="78"/>
                  </a:cubicBezTo>
                  <a:lnTo>
                    <a:pt x="987" y="130"/>
                  </a:lnTo>
                  <a:lnTo>
                    <a:pt x="883" y="156"/>
                  </a:lnTo>
                  <a:lnTo>
                    <a:pt x="805" y="208"/>
                  </a:lnTo>
                  <a:cubicBezTo>
                    <a:pt x="779" y="208"/>
                    <a:pt x="728" y="234"/>
                    <a:pt x="676" y="260"/>
                  </a:cubicBezTo>
                  <a:cubicBezTo>
                    <a:pt x="624" y="312"/>
                    <a:pt x="546" y="338"/>
                    <a:pt x="494" y="390"/>
                  </a:cubicBezTo>
                  <a:cubicBezTo>
                    <a:pt x="442" y="442"/>
                    <a:pt x="390" y="494"/>
                    <a:pt x="338" y="546"/>
                  </a:cubicBezTo>
                  <a:cubicBezTo>
                    <a:pt x="286" y="572"/>
                    <a:pt x="260" y="624"/>
                    <a:pt x="234" y="650"/>
                  </a:cubicBezTo>
                  <a:lnTo>
                    <a:pt x="156" y="779"/>
                  </a:lnTo>
                  <a:cubicBezTo>
                    <a:pt x="104" y="831"/>
                    <a:pt x="79" y="883"/>
                    <a:pt x="79" y="935"/>
                  </a:cubicBezTo>
                  <a:lnTo>
                    <a:pt x="53" y="987"/>
                  </a:lnTo>
                  <a:cubicBezTo>
                    <a:pt x="53" y="1013"/>
                    <a:pt x="27" y="1065"/>
                    <a:pt x="1" y="1117"/>
                  </a:cubicBezTo>
                  <a:lnTo>
                    <a:pt x="1" y="1169"/>
                  </a:lnTo>
                  <a:lnTo>
                    <a:pt x="1" y="1195"/>
                  </a:lnTo>
                  <a:lnTo>
                    <a:pt x="1" y="1247"/>
                  </a:lnTo>
                  <a:lnTo>
                    <a:pt x="1" y="1273"/>
                  </a:lnTo>
                  <a:cubicBezTo>
                    <a:pt x="1" y="1325"/>
                    <a:pt x="1" y="1376"/>
                    <a:pt x="1" y="1428"/>
                  </a:cubicBezTo>
                  <a:cubicBezTo>
                    <a:pt x="1" y="1480"/>
                    <a:pt x="1" y="1532"/>
                    <a:pt x="1" y="1610"/>
                  </a:cubicBezTo>
                  <a:cubicBezTo>
                    <a:pt x="1" y="1688"/>
                    <a:pt x="27" y="1740"/>
                    <a:pt x="27" y="1792"/>
                  </a:cubicBezTo>
                  <a:lnTo>
                    <a:pt x="27" y="1844"/>
                  </a:lnTo>
                  <a:cubicBezTo>
                    <a:pt x="53" y="1896"/>
                    <a:pt x="79" y="1974"/>
                    <a:pt x="104" y="2026"/>
                  </a:cubicBezTo>
                  <a:lnTo>
                    <a:pt x="104" y="2051"/>
                  </a:lnTo>
                  <a:cubicBezTo>
                    <a:pt x="104" y="2077"/>
                    <a:pt x="130" y="2103"/>
                    <a:pt x="130" y="2129"/>
                  </a:cubicBezTo>
                  <a:cubicBezTo>
                    <a:pt x="156" y="2181"/>
                    <a:pt x="208" y="2259"/>
                    <a:pt x="234" y="2311"/>
                  </a:cubicBezTo>
                  <a:cubicBezTo>
                    <a:pt x="260" y="2363"/>
                    <a:pt x="338" y="2441"/>
                    <a:pt x="364" y="2519"/>
                  </a:cubicBezTo>
                  <a:cubicBezTo>
                    <a:pt x="442" y="2597"/>
                    <a:pt x="520" y="2700"/>
                    <a:pt x="624" y="2778"/>
                  </a:cubicBezTo>
                  <a:cubicBezTo>
                    <a:pt x="676" y="2856"/>
                    <a:pt x="754" y="2908"/>
                    <a:pt x="831" y="2960"/>
                  </a:cubicBezTo>
                  <a:cubicBezTo>
                    <a:pt x="935" y="3038"/>
                    <a:pt x="1039" y="3116"/>
                    <a:pt x="1143" y="3194"/>
                  </a:cubicBezTo>
                  <a:cubicBezTo>
                    <a:pt x="1273" y="3246"/>
                    <a:pt x="1403" y="3298"/>
                    <a:pt x="1506" y="3350"/>
                  </a:cubicBezTo>
                  <a:cubicBezTo>
                    <a:pt x="1636" y="3401"/>
                    <a:pt x="1766" y="3453"/>
                    <a:pt x="1896" y="3479"/>
                  </a:cubicBezTo>
                  <a:cubicBezTo>
                    <a:pt x="2026" y="3531"/>
                    <a:pt x="2155" y="3557"/>
                    <a:pt x="2311" y="3583"/>
                  </a:cubicBezTo>
                  <a:lnTo>
                    <a:pt x="2649" y="3583"/>
                  </a:lnTo>
                  <a:cubicBezTo>
                    <a:pt x="2778" y="3583"/>
                    <a:pt x="2908" y="3583"/>
                    <a:pt x="3012" y="3557"/>
                  </a:cubicBezTo>
                  <a:cubicBezTo>
                    <a:pt x="3116" y="3557"/>
                    <a:pt x="3220" y="3531"/>
                    <a:pt x="3324" y="3505"/>
                  </a:cubicBezTo>
                  <a:cubicBezTo>
                    <a:pt x="3427" y="3479"/>
                    <a:pt x="3505" y="3453"/>
                    <a:pt x="3609" y="3401"/>
                  </a:cubicBezTo>
                  <a:cubicBezTo>
                    <a:pt x="3687" y="3375"/>
                    <a:pt x="3765" y="3350"/>
                    <a:pt x="3817" y="3298"/>
                  </a:cubicBezTo>
                  <a:cubicBezTo>
                    <a:pt x="3869" y="3272"/>
                    <a:pt x="3921" y="3220"/>
                    <a:pt x="3973" y="3194"/>
                  </a:cubicBezTo>
                  <a:cubicBezTo>
                    <a:pt x="4051" y="3142"/>
                    <a:pt x="4102" y="3090"/>
                    <a:pt x="4154" y="3038"/>
                  </a:cubicBezTo>
                  <a:lnTo>
                    <a:pt x="4258" y="2934"/>
                  </a:lnTo>
                  <a:cubicBezTo>
                    <a:pt x="4284" y="2882"/>
                    <a:pt x="4310" y="2830"/>
                    <a:pt x="4336" y="2778"/>
                  </a:cubicBezTo>
                  <a:cubicBezTo>
                    <a:pt x="4362" y="2726"/>
                    <a:pt x="4388" y="2675"/>
                    <a:pt x="4414" y="2649"/>
                  </a:cubicBezTo>
                  <a:cubicBezTo>
                    <a:pt x="4440" y="2571"/>
                    <a:pt x="4440" y="2519"/>
                    <a:pt x="4466" y="2467"/>
                  </a:cubicBezTo>
                  <a:cubicBezTo>
                    <a:pt x="4492" y="2415"/>
                    <a:pt x="4492" y="2363"/>
                    <a:pt x="4492" y="2311"/>
                  </a:cubicBezTo>
                  <a:cubicBezTo>
                    <a:pt x="4518" y="2233"/>
                    <a:pt x="4518" y="2181"/>
                    <a:pt x="4492" y="2129"/>
                  </a:cubicBezTo>
                  <a:lnTo>
                    <a:pt x="4492" y="1922"/>
                  </a:lnTo>
                  <a:cubicBezTo>
                    <a:pt x="4492" y="1844"/>
                    <a:pt x="4466" y="1792"/>
                    <a:pt x="4440" y="1714"/>
                  </a:cubicBezTo>
                  <a:cubicBezTo>
                    <a:pt x="4440" y="1662"/>
                    <a:pt x="4414" y="1584"/>
                    <a:pt x="4388" y="1506"/>
                  </a:cubicBezTo>
                  <a:cubicBezTo>
                    <a:pt x="4336" y="1428"/>
                    <a:pt x="4310" y="1351"/>
                    <a:pt x="4258" y="1273"/>
                  </a:cubicBezTo>
                  <a:cubicBezTo>
                    <a:pt x="4206" y="1221"/>
                    <a:pt x="4180" y="1169"/>
                    <a:pt x="4128" y="1091"/>
                  </a:cubicBezTo>
                  <a:cubicBezTo>
                    <a:pt x="4076" y="1013"/>
                    <a:pt x="3999" y="935"/>
                    <a:pt x="3921" y="857"/>
                  </a:cubicBezTo>
                  <a:cubicBezTo>
                    <a:pt x="3817" y="779"/>
                    <a:pt x="3739" y="702"/>
                    <a:pt x="3635" y="624"/>
                  </a:cubicBezTo>
                  <a:cubicBezTo>
                    <a:pt x="3531" y="546"/>
                    <a:pt x="3427" y="468"/>
                    <a:pt x="3298" y="390"/>
                  </a:cubicBezTo>
                  <a:cubicBezTo>
                    <a:pt x="3194" y="338"/>
                    <a:pt x="3090" y="260"/>
                    <a:pt x="2960" y="234"/>
                  </a:cubicBezTo>
                  <a:cubicBezTo>
                    <a:pt x="2830" y="182"/>
                    <a:pt x="2701" y="130"/>
                    <a:pt x="2571" y="104"/>
                  </a:cubicBezTo>
                  <a:cubicBezTo>
                    <a:pt x="2441" y="53"/>
                    <a:pt x="2311" y="27"/>
                    <a:pt x="2207" y="27"/>
                  </a:cubicBezTo>
                  <a:cubicBezTo>
                    <a:pt x="2078" y="1"/>
                    <a:pt x="1948" y="1"/>
                    <a:pt x="1844"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353;p43">
              <a:extLst>
                <a:ext uri="{FF2B5EF4-FFF2-40B4-BE49-F238E27FC236}">
                  <a16:creationId xmlns:a16="http://schemas.microsoft.com/office/drawing/2014/main" id="{4E48BCCE-828D-49C7-9837-9004128B9528}"/>
                </a:ext>
              </a:extLst>
            </p:cNvPr>
            <p:cNvSpPr/>
            <p:nvPr/>
          </p:nvSpPr>
          <p:spPr>
            <a:xfrm>
              <a:off x="4044775" y="2445763"/>
              <a:ext cx="1351420" cy="634755"/>
            </a:xfrm>
            <a:custGeom>
              <a:avLst/>
              <a:gdLst/>
              <a:ahLst/>
              <a:cxnLst/>
              <a:rect l="l" t="t" r="r" b="b"/>
              <a:pathLst>
                <a:path w="23989" h="11268" extrusionOk="0">
                  <a:moveTo>
                    <a:pt x="2778" y="1"/>
                  </a:moveTo>
                  <a:cubicBezTo>
                    <a:pt x="2493" y="1"/>
                    <a:pt x="2207" y="27"/>
                    <a:pt x="1947" y="79"/>
                  </a:cubicBezTo>
                  <a:lnTo>
                    <a:pt x="1921" y="53"/>
                  </a:lnTo>
                  <a:cubicBezTo>
                    <a:pt x="1792" y="79"/>
                    <a:pt x="1662" y="105"/>
                    <a:pt x="1558" y="157"/>
                  </a:cubicBezTo>
                  <a:cubicBezTo>
                    <a:pt x="1428" y="183"/>
                    <a:pt x="1324" y="235"/>
                    <a:pt x="1194" y="261"/>
                  </a:cubicBezTo>
                  <a:cubicBezTo>
                    <a:pt x="1117" y="312"/>
                    <a:pt x="1039" y="364"/>
                    <a:pt x="935" y="416"/>
                  </a:cubicBezTo>
                  <a:cubicBezTo>
                    <a:pt x="857" y="468"/>
                    <a:pt x="779" y="520"/>
                    <a:pt x="701" y="572"/>
                  </a:cubicBezTo>
                  <a:cubicBezTo>
                    <a:pt x="571" y="702"/>
                    <a:pt x="468" y="806"/>
                    <a:pt x="390" y="935"/>
                  </a:cubicBezTo>
                  <a:cubicBezTo>
                    <a:pt x="286" y="1091"/>
                    <a:pt x="208" y="1247"/>
                    <a:pt x="130" y="1403"/>
                  </a:cubicBezTo>
                  <a:cubicBezTo>
                    <a:pt x="104" y="1507"/>
                    <a:pt x="78" y="1610"/>
                    <a:pt x="52" y="1714"/>
                  </a:cubicBezTo>
                  <a:cubicBezTo>
                    <a:pt x="26" y="1792"/>
                    <a:pt x="26" y="1896"/>
                    <a:pt x="0" y="2000"/>
                  </a:cubicBezTo>
                  <a:cubicBezTo>
                    <a:pt x="0" y="2156"/>
                    <a:pt x="0" y="2285"/>
                    <a:pt x="0" y="2441"/>
                  </a:cubicBezTo>
                  <a:cubicBezTo>
                    <a:pt x="26" y="2571"/>
                    <a:pt x="26" y="2727"/>
                    <a:pt x="52" y="2857"/>
                  </a:cubicBezTo>
                  <a:cubicBezTo>
                    <a:pt x="130" y="3298"/>
                    <a:pt x="286" y="3713"/>
                    <a:pt x="468" y="4103"/>
                  </a:cubicBezTo>
                  <a:cubicBezTo>
                    <a:pt x="442" y="4103"/>
                    <a:pt x="442" y="4103"/>
                    <a:pt x="468" y="4129"/>
                  </a:cubicBezTo>
                  <a:cubicBezTo>
                    <a:pt x="571" y="4388"/>
                    <a:pt x="727" y="4648"/>
                    <a:pt x="883" y="4907"/>
                  </a:cubicBezTo>
                  <a:cubicBezTo>
                    <a:pt x="1039" y="5167"/>
                    <a:pt x="1220" y="5401"/>
                    <a:pt x="1428" y="5634"/>
                  </a:cubicBezTo>
                  <a:cubicBezTo>
                    <a:pt x="1714" y="5998"/>
                    <a:pt x="2051" y="6335"/>
                    <a:pt x="2389" y="6647"/>
                  </a:cubicBezTo>
                  <a:cubicBezTo>
                    <a:pt x="2752" y="6958"/>
                    <a:pt x="3116" y="7244"/>
                    <a:pt x="3479" y="7504"/>
                  </a:cubicBezTo>
                  <a:cubicBezTo>
                    <a:pt x="3713" y="7659"/>
                    <a:pt x="3946" y="7815"/>
                    <a:pt x="4180" y="7945"/>
                  </a:cubicBezTo>
                  <a:cubicBezTo>
                    <a:pt x="5582" y="8646"/>
                    <a:pt x="7010" y="9269"/>
                    <a:pt x="8515" y="9788"/>
                  </a:cubicBezTo>
                  <a:lnTo>
                    <a:pt x="9268" y="10100"/>
                  </a:lnTo>
                  <a:cubicBezTo>
                    <a:pt x="9320" y="10100"/>
                    <a:pt x="9346" y="10126"/>
                    <a:pt x="9398" y="10126"/>
                  </a:cubicBezTo>
                  <a:lnTo>
                    <a:pt x="9476" y="10126"/>
                  </a:lnTo>
                  <a:cubicBezTo>
                    <a:pt x="9528" y="10100"/>
                    <a:pt x="9554" y="10074"/>
                    <a:pt x="9606" y="10022"/>
                  </a:cubicBezTo>
                  <a:cubicBezTo>
                    <a:pt x="9684" y="10074"/>
                    <a:pt x="9787" y="10100"/>
                    <a:pt x="9865" y="10126"/>
                  </a:cubicBezTo>
                  <a:lnTo>
                    <a:pt x="9943" y="10152"/>
                  </a:lnTo>
                  <a:cubicBezTo>
                    <a:pt x="10229" y="10255"/>
                    <a:pt x="10540" y="10333"/>
                    <a:pt x="10852" y="10437"/>
                  </a:cubicBezTo>
                  <a:cubicBezTo>
                    <a:pt x="11527" y="10619"/>
                    <a:pt x="12254" y="10775"/>
                    <a:pt x="12955" y="10904"/>
                  </a:cubicBezTo>
                  <a:cubicBezTo>
                    <a:pt x="13734" y="11060"/>
                    <a:pt x="14512" y="11164"/>
                    <a:pt x="15291" y="11216"/>
                  </a:cubicBezTo>
                  <a:cubicBezTo>
                    <a:pt x="15733" y="11242"/>
                    <a:pt x="16174" y="11268"/>
                    <a:pt x="16589" y="11268"/>
                  </a:cubicBezTo>
                  <a:cubicBezTo>
                    <a:pt x="16901" y="11268"/>
                    <a:pt x="17264" y="11268"/>
                    <a:pt x="17602" y="11242"/>
                  </a:cubicBezTo>
                  <a:cubicBezTo>
                    <a:pt x="18329" y="11190"/>
                    <a:pt x="19081" y="11060"/>
                    <a:pt x="19782" y="10853"/>
                  </a:cubicBezTo>
                  <a:cubicBezTo>
                    <a:pt x="20431" y="10671"/>
                    <a:pt x="21054" y="10359"/>
                    <a:pt x="21626" y="9970"/>
                  </a:cubicBezTo>
                  <a:cubicBezTo>
                    <a:pt x="21937" y="9736"/>
                    <a:pt x="22223" y="9477"/>
                    <a:pt x="22482" y="9217"/>
                  </a:cubicBezTo>
                  <a:cubicBezTo>
                    <a:pt x="22768" y="8905"/>
                    <a:pt x="23027" y="8594"/>
                    <a:pt x="23235" y="8256"/>
                  </a:cubicBezTo>
                  <a:cubicBezTo>
                    <a:pt x="23547" y="7789"/>
                    <a:pt x="23806" y="7296"/>
                    <a:pt x="23988" y="6803"/>
                  </a:cubicBezTo>
                  <a:cubicBezTo>
                    <a:pt x="23988" y="6751"/>
                    <a:pt x="23962" y="6725"/>
                    <a:pt x="23936" y="6699"/>
                  </a:cubicBezTo>
                  <a:cubicBezTo>
                    <a:pt x="23884" y="6595"/>
                    <a:pt x="23806" y="6465"/>
                    <a:pt x="23728" y="6361"/>
                  </a:cubicBezTo>
                  <a:cubicBezTo>
                    <a:pt x="23625" y="6257"/>
                    <a:pt x="23521" y="6154"/>
                    <a:pt x="23443" y="6076"/>
                  </a:cubicBezTo>
                  <a:cubicBezTo>
                    <a:pt x="23339" y="5998"/>
                    <a:pt x="23235" y="5920"/>
                    <a:pt x="23131" y="5842"/>
                  </a:cubicBezTo>
                  <a:cubicBezTo>
                    <a:pt x="23002" y="5738"/>
                    <a:pt x="22872" y="5660"/>
                    <a:pt x="22716" y="5582"/>
                  </a:cubicBezTo>
                  <a:cubicBezTo>
                    <a:pt x="22560" y="5505"/>
                    <a:pt x="22430" y="5453"/>
                    <a:pt x="22275" y="5401"/>
                  </a:cubicBezTo>
                  <a:cubicBezTo>
                    <a:pt x="21729" y="5219"/>
                    <a:pt x="21158" y="5089"/>
                    <a:pt x="20587" y="5063"/>
                  </a:cubicBezTo>
                  <a:lnTo>
                    <a:pt x="20613" y="5063"/>
                  </a:lnTo>
                  <a:cubicBezTo>
                    <a:pt x="20172" y="5033"/>
                    <a:pt x="19731" y="5020"/>
                    <a:pt x="19290" y="5020"/>
                  </a:cubicBezTo>
                  <a:cubicBezTo>
                    <a:pt x="18978" y="5020"/>
                    <a:pt x="18666" y="5027"/>
                    <a:pt x="18355" y="5037"/>
                  </a:cubicBezTo>
                  <a:cubicBezTo>
                    <a:pt x="18173" y="5044"/>
                    <a:pt x="17993" y="5047"/>
                    <a:pt x="17813" y="5047"/>
                  </a:cubicBezTo>
                  <a:cubicBezTo>
                    <a:pt x="17276" y="5047"/>
                    <a:pt x="16745" y="5018"/>
                    <a:pt x="16200" y="4959"/>
                  </a:cubicBezTo>
                  <a:cubicBezTo>
                    <a:pt x="15161" y="4830"/>
                    <a:pt x="14123" y="4596"/>
                    <a:pt x="13110" y="4258"/>
                  </a:cubicBezTo>
                  <a:cubicBezTo>
                    <a:pt x="12124" y="3921"/>
                    <a:pt x="11137" y="3506"/>
                    <a:pt x="10203" y="3064"/>
                  </a:cubicBezTo>
                  <a:cubicBezTo>
                    <a:pt x="9736" y="2831"/>
                    <a:pt x="9294" y="2623"/>
                    <a:pt x="8853" y="2389"/>
                  </a:cubicBezTo>
                  <a:cubicBezTo>
                    <a:pt x="8412" y="2130"/>
                    <a:pt x="8022" y="1922"/>
                    <a:pt x="7607" y="1688"/>
                  </a:cubicBezTo>
                  <a:cubicBezTo>
                    <a:pt x="6776" y="1221"/>
                    <a:pt x="5919" y="780"/>
                    <a:pt x="5011" y="442"/>
                  </a:cubicBezTo>
                  <a:cubicBezTo>
                    <a:pt x="4725" y="338"/>
                    <a:pt x="4414" y="235"/>
                    <a:pt x="4102" y="157"/>
                  </a:cubicBezTo>
                  <a:cubicBezTo>
                    <a:pt x="3791" y="79"/>
                    <a:pt x="3479" y="53"/>
                    <a:pt x="3167" y="27"/>
                  </a:cubicBezTo>
                  <a:cubicBezTo>
                    <a:pt x="3038" y="27"/>
                    <a:pt x="2908" y="1"/>
                    <a:pt x="2778"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354;p43">
              <a:extLst>
                <a:ext uri="{FF2B5EF4-FFF2-40B4-BE49-F238E27FC236}">
                  <a16:creationId xmlns:a16="http://schemas.microsoft.com/office/drawing/2014/main" id="{A2BF6789-A4AA-4CCF-A8E8-AB7AC29D5EEE}"/>
                </a:ext>
              </a:extLst>
            </p:cNvPr>
            <p:cNvSpPr/>
            <p:nvPr/>
          </p:nvSpPr>
          <p:spPr>
            <a:xfrm>
              <a:off x="4112038" y="2461875"/>
              <a:ext cx="56" cy="56"/>
            </a:xfrm>
            <a:custGeom>
              <a:avLst/>
              <a:gdLst/>
              <a:ahLst/>
              <a:cxnLst/>
              <a:rect l="l" t="t" r="r" b="b"/>
              <a:pathLst>
                <a:path w="1" h="1" extrusionOk="0">
                  <a:moveTo>
                    <a:pt x="0" y="0"/>
                  </a:moveTo>
                  <a:lnTo>
                    <a:pt x="0" y="0"/>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355;p43">
              <a:extLst>
                <a:ext uri="{FF2B5EF4-FFF2-40B4-BE49-F238E27FC236}">
                  <a16:creationId xmlns:a16="http://schemas.microsoft.com/office/drawing/2014/main" id="{BE90CCB4-A477-4BBE-87D1-E66981050E9E}"/>
                </a:ext>
              </a:extLst>
            </p:cNvPr>
            <p:cNvSpPr/>
            <p:nvPr/>
          </p:nvSpPr>
          <p:spPr>
            <a:xfrm>
              <a:off x="4044775" y="2558375"/>
              <a:ext cx="56" cy="56"/>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356;p43">
              <a:extLst>
                <a:ext uri="{FF2B5EF4-FFF2-40B4-BE49-F238E27FC236}">
                  <a16:creationId xmlns:a16="http://schemas.microsoft.com/office/drawing/2014/main" id="{8D1B1CA9-9982-4B3B-8520-75A5FFCDB5BB}"/>
                </a:ext>
              </a:extLst>
            </p:cNvPr>
            <p:cNvSpPr/>
            <p:nvPr/>
          </p:nvSpPr>
          <p:spPr>
            <a:xfrm>
              <a:off x="4047705" y="2608117"/>
              <a:ext cx="56" cy="56"/>
            </a:xfrm>
            <a:custGeom>
              <a:avLst/>
              <a:gdLst/>
              <a:ahLst/>
              <a:cxnLst/>
              <a:rect l="l" t="t" r="r" b="b"/>
              <a:pathLst>
                <a:path w="1" h="1" extrusionOk="0">
                  <a:moveTo>
                    <a:pt x="0" y="1"/>
                  </a:moveTo>
                  <a:lnTo>
                    <a:pt x="0" y="1"/>
                  </a:lnTo>
                  <a:lnTo>
                    <a:pt x="0" y="1"/>
                  </a:lnTo>
                  <a:lnTo>
                    <a:pt x="0" y="1"/>
                  </a:lnTo>
                  <a:lnTo>
                    <a:pt x="0" y="1"/>
                  </a:lnTo>
                  <a:close/>
                </a:path>
              </a:pathLst>
            </a:custGeom>
            <a:solidFill>
              <a:srgbClr val="FFDBB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57;p43">
              <a:extLst>
                <a:ext uri="{FF2B5EF4-FFF2-40B4-BE49-F238E27FC236}">
                  <a16:creationId xmlns:a16="http://schemas.microsoft.com/office/drawing/2014/main" id="{2C935A25-F83A-4124-9A12-44883CD945F2}"/>
                </a:ext>
              </a:extLst>
            </p:cNvPr>
            <p:cNvSpPr/>
            <p:nvPr/>
          </p:nvSpPr>
          <p:spPr>
            <a:xfrm>
              <a:off x="4101785" y="2502829"/>
              <a:ext cx="426738" cy="314448"/>
            </a:xfrm>
            <a:custGeom>
              <a:avLst/>
              <a:gdLst/>
              <a:ahLst/>
              <a:cxnLst/>
              <a:rect l="l" t="t" r="r" b="b"/>
              <a:pathLst>
                <a:path w="7575" h="5582" extrusionOk="0">
                  <a:moveTo>
                    <a:pt x="105" y="0"/>
                  </a:moveTo>
                  <a:cubicBezTo>
                    <a:pt x="79" y="0"/>
                    <a:pt x="27" y="26"/>
                    <a:pt x="27" y="52"/>
                  </a:cubicBezTo>
                  <a:cubicBezTo>
                    <a:pt x="1" y="78"/>
                    <a:pt x="1" y="104"/>
                    <a:pt x="27" y="130"/>
                  </a:cubicBezTo>
                  <a:cubicBezTo>
                    <a:pt x="364" y="779"/>
                    <a:pt x="780" y="1376"/>
                    <a:pt x="1221" y="1947"/>
                  </a:cubicBezTo>
                  <a:cubicBezTo>
                    <a:pt x="1481" y="2285"/>
                    <a:pt x="1740" y="2596"/>
                    <a:pt x="1974" y="2830"/>
                  </a:cubicBezTo>
                  <a:cubicBezTo>
                    <a:pt x="2207" y="3090"/>
                    <a:pt x="2545" y="3427"/>
                    <a:pt x="2856" y="3713"/>
                  </a:cubicBezTo>
                  <a:lnTo>
                    <a:pt x="2934" y="3791"/>
                  </a:lnTo>
                  <a:cubicBezTo>
                    <a:pt x="3064" y="3894"/>
                    <a:pt x="3194" y="3998"/>
                    <a:pt x="3324" y="4102"/>
                  </a:cubicBezTo>
                  <a:cubicBezTo>
                    <a:pt x="3428" y="4206"/>
                    <a:pt x="3635" y="4336"/>
                    <a:pt x="3791" y="4440"/>
                  </a:cubicBezTo>
                  <a:cubicBezTo>
                    <a:pt x="4103" y="4673"/>
                    <a:pt x="4466" y="4881"/>
                    <a:pt x="4829" y="5063"/>
                  </a:cubicBezTo>
                  <a:cubicBezTo>
                    <a:pt x="5167" y="5218"/>
                    <a:pt x="5530" y="5348"/>
                    <a:pt x="5920" y="5452"/>
                  </a:cubicBezTo>
                  <a:cubicBezTo>
                    <a:pt x="6102" y="5504"/>
                    <a:pt x="6309" y="5530"/>
                    <a:pt x="6491" y="5556"/>
                  </a:cubicBezTo>
                  <a:cubicBezTo>
                    <a:pt x="6595" y="5556"/>
                    <a:pt x="6699" y="5582"/>
                    <a:pt x="6777" y="5582"/>
                  </a:cubicBezTo>
                  <a:lnTo>
                    <a:pt x="7088" y="5582"/>
                  </a:lnTo>
                  <a:cubicBezTo>
                    <a:pt x="7192" y="5582"/>
                    <a:pt x="7270" y="5530"/>
                    <a:pt x="7348" y="5478"/>
                  </a:cubicBezTo>
                  <a:cubicBezTo>
                    <a:pt x="7574" y="5302"/>
                    <a:pt x="7435" y="4906"/>
                    <a:pt x="7142" y="4906"/>
                  </a:cubicBezTo>
                  <a:cubicBezTo>
                    <a:pt x="7133" y="4906"/>
                    <a:pt x="7123" y="4906"/>
                    <a:pt x="7114" y="4907"/>
                  </a:cubicBezTo>
                  <a:cubicBezTo>
                    <a:pt x="7062" y="4907"/>
                    <a:pt x="6984" y="4881"/>
                    <a:pt x="6932" y="4881"/>
                  </a:cubicBezTo>
                  <a:lnTo>
                    <a:pt x="6828" y="4855"/>
                  </a:lnTo>
                  <a:lnTo>
                    <a:pt x="6621" y="4829"/>
                  </a:lnTo>
                  <a:cubicBezTo>
                    <a:pt x="5998" y="4725"/>
                    <a:pt x="5427" y="4569"/>
                    <a:pt x="4855" y="4336"/>
                  </a:cubicBezTo>
                  <a:cubicBezTo>
                    <a:pt x="4518" y="4154"/>
                    <a:pt x="4180" y="3972"/>
                    <a:pt x="3843" y="3791"/>
                  </a:cubicBezTo>
                  <a:cubicBezTo>
                    <a:pt x="3661" y="3661"/>
                    <a:pt x="3479" y="3557"/>
                    <a:pt x="3298" y="3427"/>
                  </a:cubicBezTo>
                  <a:cubicBezTo>
                    <a:pt x="3116" y="3323"/>
                    <a:pt x="2986" y="3220"/>
                    <a:pt x="2779" y="3064"/>
                  </a:cubicBezTo>
                  <a:cubicBezTo>
                    <a:pt x="2000" y="2415"/>
                    <a:pt x="1299" y="1688"/>
                    <a:pt x="728" y="883"/>
                  </a:cubicBezTo>
                  <a:cubicBezTo>
                    <a:pt x="546" y="623"/>
                    <a:pt x="338" y="338"/>
                    <a:pt x="182" y="52"/>
                  </a:cubicBezTo>
                  <a:cubicBezTo>
                    <a:pt x="182" y="34"/>
                    <a:pt x="170" y="16"/>
                    <a:pt x="144" y="16"/>
                  </a:cubicBezTo>
                  <a:cubicBezTo>
                    <a:pt x="133" y="16"/>
                    <a:pt x="120" y="19"/>
                    <a:pt x="105" y="26"/>
                  </a:cubicBezTo>
                  <a:lnTo>
                    <a:pt x="105" y="0"/>
                  </a:ln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358;p43">
              <a:extLst>
                <a:ext uri="{FF2B5EF4-FFF2-40B4-BE49-F238E27FC236}">
                  <a16:creationId xmlns:a16="http://schemas.microsoft.com/office/drawing/2014/main" id="{A97C8785-91D4-4E41-8A71-2114CB606C28}"/>
                </a:ext>
              </a:extLst>
            </p:cNvPr>
            <p:cNvSpPr/>
            <p:nvPr/>
          </p:nvSpPr>
          <p:spPr>
            <a:xfrm>
              <a:off x="4174907" y="2761684"/>
              <a:ext cx="263310" cy="150689"/>
            </a:xfrm>
            <a:custGeom>
              <a:avLst/>
              <a:gdLst/>
              <a:ahLst/>
              <a:cxnLst/>
              <a:rect l="l" t="t" r="r" b="b"/>
              <a:pathLst>
                <a:path w="4674" h="2675" extrusionOk="0">
                  <a:moveTo>
                    <a:pt x="157" y="0"/>
                  </a:moveTo>
                  <a:cubicBezTo>
                    <a:pt x="53" y="0"/>
                    <a:pt x="1" y="130"/>
                    <a:pt x="79" y="182"/>
                  </a:cubicBezTo>
                  <a:cubicBezTo>
                    <a:pt x="624" y="805"/>
                    <a:pt x="1273" y="1324"/>
                    <a:pt x="1974" y="1740"/>
                  </a:cubicBezTo>
                  <a:cubicBezTo>
                    <a:pt x="2337" y="1947"/>
                    <a:pt x="2701" y="2129"/>
                    <a:pt x="3090" y="2285"/>
                  </a:cubicBezTo>
                  <a:cubicBezTo>
                    <a:pt x="3272" y="2363"/>
                    <a:pt x="3480" y="2441"/>
                    <a:pt x="3687" y="2519"/>
                  </a:cubicBezTo>
                  <a:cubicBezTo>
                    <a:pt x="3869" y="2571"/>
                    <a:pt x="3999" y="2597"/>
                    <a:pt x="4155" y="2648"/>
                  </a:cubicBezTo>
                  <a:lnTo>
                    <a:pt x="4258" y="2674"/>
                  </a:lnTo>
                  <a:lnTo>
                    <a:pt x="4336" y="2674"/>
                  </a:lnTo>
                  <a:cubicBezTo>
                    <a:pt x="4466" y="2674"/>
                    <a:pt x="4596" y="2571"/>
                    <a:pt x="4648" y="2441"/>
                  </a:cubicBezTo>
                  <a:cubicBezTo>
                    <a:pt x="4674" y="2363"/>
                    <a:pt x="4648" y="2285"/>
                    <a:pt x="4622" y="2207"/>
                  </a:cubicBezTo>
                  <a:cubicBezTo>
                    <a:pt x="4544" y="2103"/>
                    <a:pt x="4440" y="2051"/>
                    <a:pt x="4336" y="2051"/>
                  </a:cubicBezTo>
                  <a:lnTo>
                    <a:pt x="4284" y="2051"/>
                  </a:lnTo>
                  <a:cubicBezTo>
                    <a:pt x="3999" y="1999"/>
                    <a:pt x="3713" y="1947"/>
                    <a:pt x="3428" y="1870"/>
                  </a:cubicBezTo>
                  <a:cubicBezTo>
                    <a:pt x="3298" y="1844"/>
                    <a:pt x="3142" y="1792"/>
                    <a:pt x="3012" y="1740"/>
                  </a:cubicBezTo>
                  <a:cubicBezTo>
                    <a:pt x="2856" y="1714"/>
                    <a:pt x="2701" y="1636"/>
                    <a:pt x="2571" y="1584"/>
                  </a:cubicBezTo>
                  <a:cubicBezTo>
                    <a:pt x="1974" y="1350"/>
                    <a:pt x="1429" y="1013"/>
                    <a:pt x="909" y="649"/>
                  </a:cubicBezTo>
                  <a:cubicBezTo>
                    <a:pt x="676" y="468"/>
                    <a:pt x="442" y="260"/>
                    <a:pt x="234" y="26"/>
                  </a:cubicBezTo>
                  <a:cubicBezTo>
                    <a:pt x="208" y="0"/>
                    <a:pt x="183" y="0"/>
                    <a:pt x="15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359;p43">
              <a:extLst>
                <a:ext uri="{FF2B5EF4-FFF2-40B4-BE49-F238E27FC236}">
                  <a16:creationId xmlns:a16="http://schemas.microsoft.com/office/drawing/2014/main" id="{1405F4E7-E5B8-4486-BC5F-9096C6D222ED}"/>
                </a:ext>
              </a:extLst>
            </p:cNvPr>
            <p:cNvSpPr/>
            <p:nvPr/>
          </p:nvSpPr>
          <p:spPr>
            <a:xfrm>
              <a:off x="4695546" y="2776330"/>
              <a:ext cx="585095" cy="149225"/>
            </a:xfrm>
            <a:custGeom>
              <a:avLst/>
              <a:gdLst/>
              <a:ahLst/>
              <a:cxnLst/>
              <a:rect l="l" t="t" r="r" b="b"/>
              <a:pathLst>
                <a:path w="10386" h="2649" extrusionOk="0">
                  <a:moveTo>
                    <a:pt x="10307" y="0"/>
                  </a:moveTo>
                  <a:lnTo>
                    <a:pt x="10255" y="26"/>
                  </a:lnTo>
                  <a:cubicBezTo>
                    <a:pt x="10229" y="26"/>
                    <a:pt x="10203" y="26"/>
                    <a:pt x="10203" y="52"/>
                  </a:cubicBezTo>
                  <a:cubicBezTo>
                    <a:pt x="10074" y="130"/>
                    <a:pt x="9970" y="234"/>
                    <a:pt x="9866" y="312"/>
                  </a:cubicBezTo>
                  <a:cubicBezTo>
                    <a:pt x="9243" y="727"/>
                    <a:pt x="8542" y="1090"/>
                    <a:pt x="7841" y="1350"/>
                  </a:cubicBezTo>
                  <a:cubicBezTo>
                    <a:pt x="7400" y="1506"/>
                    <a:pt x="6958" y="1610"/>
                    <a:pt x="6543" y="1713"/>
                  </a:cubicBezTo>
                  <a:cubicBezTo>
                    <a:pt x="6102" y="1817"/>
                    <a:pt x="5660" y="1895"/>
                    <a:pt x="5245" y="1947"/>
                  </a:cubicBezTo>
                  <a:lnTo>
                    <a:pt x="5167" y="1947"/>
                  </a:lnTo>
                  <a:cubicBezTo>
                    <a:pt x="4985" y="1973"/>
                    <a:pt x="4778" y="1973"/>
                    <a:pt x="4596" y="1973"/>
                  </a:cubicBezTo>
                  <a:cubicBezTo>
                    <a:pt x="4535" y="1982"/>
                    <a:pt x="4472" y="1985"/>
                    <a:pt x="4407" y="1985"/>
                  </a:cubicBezTo>
                  <a:cubicBezTo>
                    <a:pt x="4279" y="1985"/>
                    <a:pt x="4146" y="1973"/>
                    <a:pt x="4025" y="1973"/>
                  </a:cubicBezTo>
                  <a:lnTo>
                    <a:pt x="3921" y="1973"/>
                  </a:lnTo>
                  <a:cubicBezTo>
                    <a:pt x="3142" y="1973"/>
                    <a:pt x="2363" y="1843"/>
                    <a:pt x="1610" y="1636"/>
                  </a:cubicBezTo>
                  <a:cubicBezTo>
                    <a:pt x="1273" y="1532"/>
                    <a:pt x="987" y="1428"/>
                    <a:pt x="702" y="1324"/>
                  </a:cubicBezTo>
                  <a:lnTo>
                    <a:pt x="650" y="1298"/>
                  </a:lnTo>
                  <a:cubicBezTo>
                    <a:pt x="572" y="1246"/>
                    <a:pt x="494" y="1246"/>
                    <a:pt x="416" y="1220"/>
                  </a:cubicBezTo>
                  <a:lnTo>
                    <a:pt x="338" y="1220"/>
                  </a:lnTo>
                  <a:cubicBezTo>
                    <a:pt x="234" y="1246"/>
                    <a:pt x="131" y="1324"/>
                    <a:pt x="79" y="1402"/>
                  </a:cubicBezTo>
                  <a:cubicBezTo>
                    <a:pt x="27" y="1506"/>
                    <a:pt x="1" y="1610"/>
                    <a:pt x="27" y="1713"/>
                  </a:cubicBezTo>
                  <a:cubicBezTo>
                    <a:pt x="53" y="1817"/>
                    <a:pt x="131" y="1921"/>
                    <a:pt x="209" y="1973"/>
                  </a:cubicBezTo>
                  <a:lnTo>
                    <a:pt x="312" y="2025"/>
                  </a:lnTo>
                  <a:lnTo>
                    <a:pt x="442" y="2077"/>
                  </a:lnTo>
                  <a:cubicBezTo>
                    <a:pt x="546" y="2129"/>
                    <a:pt x="650" y="2181"/>
                    <a:pt x="728" y="2233"/>
                  </a:cubicBezTo>
                  <a:cubicBezTo>
                    <a:pt x="909" y="2285"/>
                    <a:pt x="1091" y="2362"/>
                    <a:pt x="1273" y="2414"/>
                  </a:cubicBezTo>
                  <a:cubicBezTo>
                    <a:pt x="1429" y="2440"/>
                    <a:pt x="1610" y="2492"/>
                    <a:pt x="1818" y="2518"/>
                  </a:cubicBezTo>
                  <a:cubicBezTo>
                    <a:pt x="2026" y="2570"/>
                    <a:pt x="2259" y="2596"/>
                    <a:pt x="2467" y="2622"/>
                  </a:cubicBezTo>
                  <a:cubicBezTo>
                    <a:pt x="2649" y="2622"/>
                    <a:pt x="2857" y="2648"/>
                    <a:pt x="3090" y="2648"/>
                  </a:cubicBezTo>
                  <a:lnTo>
                    <a:pt x="3661" y="2648"/>
                  </a:lnTo>
                  <a:cubicBezTo>
                    <a:pt x="3843" y="2648"/>
                    <a:pt x="4077" y="2622"/>
                    <a:pt x="4258" y="2596"/>
                  </a:cubicBezTo>
                  <a:cubicBezTo>
                    <a:pt x="4466" y="2570"/>
                    <a:pt x="4700" y="2544"/>
                    <a:pt x="4907" y="2518"/>
                  </a:cubicBezTo>
                  <a:cubicBezTo>
                    <a:pt x="5141" y="2492"/>
                    <a:pt x="5245" y="2466"/>
                    <a:pt x="5401" y="2414"/>
                  </a:cubicBezTo>
                  <a:lnTo>
                    <a:pt x="5505" y="2414"/>
                  </a:lnTo>
                  <a:cubicBezTo>
                    <a:pt x="5712" y="2362"/>
                    <a:pt x="5920" y="2311"/>
                    <a:pt x="6128" y="2259"/>
                  </a:cubicBezTo>
                  <a:cubicBezTo>
                    <a:pt x="6543" y="2155"/>
                    <a:pt x="6932" y="2025"/>
                    <a:pt x="7322" y="1869"/>
                  </a:cubicBezTo>
                  <a:cubicBezTo>
                    <a:pt x="8049" y="1610"/>
                    <a:pt x="8750" y="1272"/>
                    <a:pt x="9425" y="857"/>
                  </a:cubicBezTo>
                  <a:cubicBezTo>
                    <a:pt x="9762" y="649"/>
                    <a:pt x="10048" y="415"/>
                    <a:pt x="10359" y="182"/>
                  </a:cubicBezTo>
                  <a:cubicBezTo>
                    <a:pt x="10385" y="156"/>
                    <a:pt x="10385" y="130"/>
                    <a:pt x="10385" y="104"/>
                  </a:cubicBezTo>
                  <a:cubicBezTo>
                    <a:pt x="10385" y="78"/>
                    <a:pt x="10385" y="52"/>
                    <a:pt x="10359" y="52"/>
                  </a:cubicBezTo>
                  <a:cubicBezTo>
                    <a:pt x="10333" y="26"/>
                    <a:pt x="10307" y="0"/>
                    <a:pt x="10307"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60;p43">
              <a:extLst>
                <a:ext uri="{FF2B5EF4-FFF2-40B4-BE49-F238E27FC236}">
                  <a16:creationId xmlns:a16="http://schemas.microsoft.com/office/drawing/2014/main" id="{81392A36-2BEF-447A-BE97-0FDC0A456C4B}"/>
                </a:ext>
              </a:extLst>
            </p:cNvPr>
            <p:cNvSpPr/>
            <p:nvPr/>
          </p:nvSpPr>
          <p:spPr>
            <a:xfrm>
              <a:off x="4694082" y="2963190"/>
              <a:ext cx="313054" cy="82245"/>
            </a:xfrm>
            <a:custGeom>
              <a:avLst/>
              <a:gdLst/>
              <a:ahLst/>
              <a:cxnLst/>
              <a:rect l="l" t="t" r="r" b="b"/>
              <a:pathLst>
                <a:path w="5557" h="1460" extrusionOk="0">
                  <a:moveTo>
                    <a:pt x="271" y="1"/>
                  </a:moveTo>
                  <a:cubicBezTo>
                    <a:pt x="182" y="1"/>
                    <a:pt x="98" y="68"/>
                    <a:pt x="53" y="136"/>
                  </a:cubicBezTo>
                  <a:cubicBezTo>
                    <a:pt x="27" y="214"/>
                    <a:pt x="1" y="292"/>
                    <a:pt x="27" y="369"/>
                  </a:cubicBezTo>
                  <a:cubicBezTo>
                    <a:pt x="53" y="447"/>
                    <a:pt x="105" y="499"/>
                    <a:pt x="183" y="525"/>
                  </a:cubicBezTo>
                  <a:cubicBezTo>
                    <a:pt x="572" y="733"/>
                    <a:pt x="961" y="889"/>
                    <a:pt x="1377" y="1018"/>
                  </a:cubicBezTo>
                  <a:cubicBezTo>
                    <a:pt x="1584" y="1096"/>
                    <a:pt x="1792" y="1122"/>
                    <a:pt x="2026" y="1174"/>
                  </a:cubicBezTo>
                  <a:cubicBezTo>
                    <a:pt x="2285" y="1252"/>
                    <a:pt x="2545" y="1278"/>
                    <a:pt x="2753" y="1304"/>
                  </a:cubicBezTo>
                  <a:cubicBezTo>
                    <a:pt x="3168" y="1356"/>
                    <a:pt x="3609" y="1408"/>
                    <a:pt x="4103" y="1434"/>
                  </a:cubicBezTo>
                  <a:cubicBezTo>
                    <a:pt x="4466" y="1434"/>
                    <a:pt x="4830" y="1460"/>
                    <a:pt x="5167" y="1460"/>
                  </a:cubicBezTo>
                  <a:lnTo>
                    <a:pt x="5479" y="1460"/>
                  </a:lnTo>
                  <a:cubicBezTo>
                    <a:pt x="5556" y="1434"/>
                    <a:pt x="5556" y="1278"/>
                    <a:pt x="5479" y="1252"/>
                  </a:cubicBezTo>
                  <a:lnTo>
                    <a:pt x="5349" y="1252"/>
                  </a:lnTo>
                  <a:cubicBezTo>
                    <a:pt x="5231" y="1259"/>
                    <a:pt x="5112" y="1262"/>
                    <a:pt x="4995" y="1262"/>
                  </a:cubicBezTo>
                  <a:cubicBezTo>
                    <a:pt x="4673" y="1262"/>
                    <a:pt x="4355" y="1238"/>
                    <a:pt x="4051" y="1200"/>
                  </a:cubicBezTo>
                  <a:cubicBezTo>
                    <a:pt x="3843" y="1148"/>
                    <a:pt x="3609" y="1122"/>
                    <a:pt x="3376" y="1070"/>
                  </a:cubicBezTo>
                  <a:cubicBezTo>
                    <a:pt x="3142" y="1044"/>
                    <a:pt x="2908" y="967"/>
                    <a:pt x="2675" y="915"/>
                  </a:cubicBezTo>
                  <a:cubicBezTo>
                    <a:pt x="2208" y="785"/>
                    <a:pt x="1766" y="629"/>
                    <a:pt x="1325" y="447"/>
                  </a:cubicBezTo>
                  <a:lnTo>
                    <a:pt x="1325" y="447"/>
                  </a:lnTo>
                  <a:lnTo>
                    <a:pt x="1377" y="473"/>
                  </a:lnTo>
                  <a:cubicBezTo>
                    <a:pt x="1039" y="318"/>
                    <a:pt x="754" y="188"/>
                    <a:pt x="468" y="32"/>
                  </a:cubicBezTo>
                  <a:cubicBezTo>
                    <a:pt x="416" y="6"/>
                    <a:pt x="390" y="6"/>
                    <a:pt x="338" y="6"/>
                  </a:cubicBezTo>
                  <a:lnTo>
                    <a:pt x="312" y="6"/>
                  </a:lnTo>
                  <a:cubicBezTo>
                    <a:pt x="298" y="3"/>
                    <a:pt x="285" y="1"/>
                    <a:pt x="271" y="1"/>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61;p43">
              <a:extLst>
                <a:ext uri="{FF2B5EF4-FFF2-40B4-BE49-F238E27FC236}">
                  <a16:creationId xmlns:a16="http://schemas.microsoft.com/office/drawing/2014/main" id="{C7A537C9-55FD-41C0-976B-B32071C7F632}"/>
                </a:ext>
              </a:extLst>
            </p:cNvPr>
            <p:cNvSpPr/>
            <p:nvPr/>
          </p:nvSpPr>
          <p:spPr>
            <a:xfrm>
              <a:off x="4152993" y="2713405"/>
              <a:ext cx="596757" cy="835129"/>
            </a:xfrm>
            <a:custGeom>
              <a:avLst/>
              <a:gdLst/>
              <a:ahLst/>
              <a:cxnLst/>
              <a:rect l="l" t="t" r="r" b="b"/>
              <a:pathLst>
                <a:path w="10593" h="14825" extrusionOk="0">
                  <a:moveTo>
                    <a:pt x="8282" y="1"/>
                  </a:moveTo>
                  <a:cubicBezTo>
                    <a:pt x="8230" y="1"/>
                    <a:pt x="8204" y="27"/>
                    <a:pt x="8152" y="53"/>
                  </a:cubicBezTo>
                  <a:cubicBezTo>
                    <a:pt x="8022" y="131"/>
                    <a:pt x="7866" y="208"/>
                    <a:pt x="7711" y="286"/>
                  </a:cubicBezTo>
                  <a:cubicBezTo>
                    <a:pt x="7555" y="338"/>
                    <a:pt x="7373" y="390"/>
                    <a:pt x="7192" y="416"/>
                  </a:cubicBezTo>
                  <a:lnTo>
                    <a:pt x="7010" y="416"/>
                  </a:lnTo>
                  <a:cubicBezTo>
                    <a:pt x="6906" y="416"/>
                    <a:pt x="6828" y="416"/>
                    <a:pt x="6750" y="390"/>
                  </a:cubicBezTo>
                  <a:cubicBezTo>
                    <a:pt x="6672" y="390"/>
                    <a:pt x="6620" y="364"/>
                    <a:pt x="6568" y="364"/>
                  </a:cubicBezTo>
                  <a:cubicBezTo>
                    <a:pt x="6555" y="351"/>
                    <a:pt x="6542" y="345"/>
                    <a:pt x="6530" y="345"/>
                  </a:cubicBezTo>
                  <a:cubicBezTo>
                    <a:pt x="6517" y="345"/>
                    <a:pt x="6504" y="351"/>
                    <a:pt x="6491" y="364"/>
                  </a:cubicBezTo>
                  <a:lnTo>
                    <a:pt x="6439" y="364"/>
                  </a:lnTo>
                  <a:cubicBezTo>
                    <a:pt x="6426" y="351"/>
                    <a:pt x="6413" y="345"/>
                    <a:pt x="6403" y="345"/>
                  </a:cubicBezTo>
                  <a:cubicBezTo>
                    <a:pt x="6393" y="345"/>
                    <a:pt x="6387" y="351"/>
                    <a:pt x="6387" y="364"/>
                  </a:cubicBezTo>
                  <a:cubicBezTo>
                    <a:pt x="6309" y="364"/>
                    <a:pt x="6257" y="416"/>
                    <a:pt x="6205" y="468"/>
                  </a:cubicBezTo>
                  <a:cubicBezTo>
                    <a:pt x="5919" y="1143"/>
                    <a:pt x="5530" y="1766"/>
                    <a:pt x="5089" y="2337"/>
                  </a:cubicBezTo>
                  <a:lnTo>
                    <a:pt x="5115" y="2311"/>
                  </a:lnTo>
                  <a:lnTo>
                    <a:pt x="5115" y="2311"/>
                  </a:lnTo>
                  <a:cubicBezTo>
                    <a:pt x="4544" y="3012"/>
                    <a:pt x="3920" y="3687"/>
                    <a:pt x="3297" y="4336"/>
                  </a:cubicBezTo>
                  <a:cubicBezTo>
                    <a:pt x="2700" y="4907"/>
                    <a:pt x="2103" y="5530"/>
                    <a:pt x="1558" y="6179"/>
                  </a:cubicBezTo>
                  <a:cubicBezTo>
                    <a:pt x="1298" y="6517"/>
                    <a:pt x="1039" y="6880"/>
                    <a:pt x="805" y="7270"/>
                  </a:cubicBezTo>
                  <a:cubicBezTo>
                    <a:pt x="597" y="7607"/>
                    <a:pt x="442" y="7997"/>
                    <a:pt x="312" y="8360"/>
                  </a:cubicBezTo>
                  <a:cubicBezTo>
                    <a:pt x="208" y="8724"/>
                    <a:pt x="130" y="9113"/>
                    <a:pt x="104" y="9476"/>
                  </a:cubicBezTo>
                  <a:cubicBezTo>
                    <a:pt x="0" y="10567"/>
                    <a:pt x="312" y="11657"/>
                    <a:pt x="935" y="12540"/>
                  </a:cubicBezTo>
                  <a:cubicBezTo>
                    <a:pt x="1402" y="13189"/>
                    <a:pt x="1999" y="13708"/>
                    <a:pt x="2700" y="14097"/>
                  </a:cubicBezTo>
                  <a:cubicBezTo>
                    <a:pt x="3064" y="14331"/>
                    <a:pt x="3453" y="14487"/>
                    <a:pt x="3843" y="14617"/>
                  </a:cubicBezTo>
                  <a:cubicBezTo>
                    <a:pt x="4232" y="14746"/>
                    <a:pt x="4647" y="14798"/>
                    <a:pt x="5063" y="14824"/>
                  </a:cubicBezTo>
                  <a:lnTo>
                    <a:pt x="5167" y="14824"/>
                  </a:lnTo>
                  <a:cubicBezTo>
                    <a:pt x="5919" y="14798"/>
                    <a:pt x="6672" y="14617"/>
                    <a:pt x="7321" y="14253"/>
                  </a:cubicBezTo>
                  <a:cubicBezTo>
                    <a:pt x="8022" y="13864"/>
                    <a:pt x="8619" y="13319"/>
                    <a:pt x="9061" y="12644"/>
                  </a:cubicBezTo>
                  <a:cubicBezTo>
                    <a:pt x="9320" y="12254"/>
                    <a:pt x="9528" y="11865"/>
                    <a:pt x="9658" y="11423"/>
                  </a:cubicBezTo>
                  <a:cubicBezTo>
                    <a:pt x="9840" y="10982"/>
                    <a:pt x="9969" y="10489"/>
                    <a:pt x="10047" y="10022"/>
                  </a:cubicBezTo>
                  <a:cubicBezTo>
                    <a:pt x="10177" y="9009"/>
                    <a:pt x="10255" y="8023"/>
                    <a:pt x="10229" y="7010"/>
                  </a:cubicBezTo>
                  <a:lnTo>
                    <a:pt x="10229" y="6802"/>
                  </a:lnTo>
                  <a:cubicBezTo>
                    <a:pt x="10229" y="6387"/>
                    <a:pt x="10229" y="5972"/>
                    <a:pt x="10255" y="5530"/>
                  </a:cubicBezTo>
                  <a:lnTo>
                    <a:pt x="10281" y="5037"/>
                  </a:lnTo>
                  <a:cubicBezTo>
                    <a:pt x="10281" y="4674"/>
                    <a:pt x="10307" y="4310"/>
                    <a:pt x="10333" y="3947"/>
                  </a:cubicBezTo>
                  <a:cubicBezTo>
                    <a:pt x="10333" y="3583"/>
                    <a:pt x="10359" y="3272"/>
                    <a:pt x="10411" y="2960"/>
                  </a:cubicBezTo>
                  <a:cubicBezTo>
                    <a:pt x="10437" y="2649"/>
                    <a:pt x="10514" y="2337"/>
                    <a:pt x="10592" y="2026"/>
                  </a:cubicBezTo>
                  <a:cubicBezTo>
                    <a:pt x="10592" y="2000"/>
                    <a:pt x="10592" y="1948"/>
                    <a:pt x="10592" y="1896"/>
                  </a:cubicBezTo>
                  <a:cubicBezTo>
                    <a:pt x="10592" y="1818"/>
                    <a:pt x="10566" y="1740"/>
                    <a:pt x="10514" y="1688"/>
                  </a:cubicBezTo>
                  <a:cubicBezTo>
                    <a:pt x="10463" y="1662"/>
                    <a:pt x="10411" y="1636"/>
                    <a:pt x="10359" y="1636"/>
                  </a:cubicBezTo>
                  <a:lnTo>
                    <a:pt x="10099" y="1636"/>
                  </a:lnTo>
                  <a:cubicBezTo>
                    <a:pt x="9995" y="1610"/>
                    <a:pt x="9891" y="1584"/>
                    <a:pt x="9814" y="1532"/>
                  </a:cubicBezTo>
                  <a:cubicBezTo>
                    <a:pt x="9658" y="1480"/>
                    <a:pt x="9554" y="1403"/>
                    <a:pt x="9424" y="1299"/>
                  </a:cubicBezTo>
                  <a:cubicBezTo>
                    <a:pt x="9216" y="1143"/>
                    <a:pt x="9061" y="961"/>
                    <a:pt x="8905" y="754"/>
                  </a:cubicBezTo>
                  <a:cubicBezTo>
                    <a:pt x="8749" y="546"/>
                    <a:pt x="8619" y="364"/>
                    <a:pt x="8516" y="156"/>
                  </a:cubicBezTo>
                  <a:cubicBezTo>
                    <a:pt x="8464" y="53"/>
                    <a:pt x="8360" y="1"/>
                    <a:pt x="8282" y="1"/>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62;p43">
              <a:extLst>
                <a:ext uri="{FF2B5EF4-FFF2-40B4-BE49-F238E27FC236}">
                  <a16:creationId xmlns:a16="http://schemas.microsoft.com/office/drawing/2014/main" id="{25DF4001-0E8F-40EF-A974-E94CDAD93AF0}"/>
                </a:ext>
              </a:extLst>
            </p:cNvPr>
            <p:cNvSpPr/>
            <p:nvPr/>
          </p:nvSpPr>
          <p:spPr>
            <a:xfrm>
              <a:off x="4730642" y="2811426"/>
              <a:ext cx="20562" cy="52671"/>
            </a:xfrm>
            <a:custGeom>
              <a:avLst/>
              <a:gdLst/>
              <a:ahLst/>
              <a:cxnLst/>
              <a:rect l="l" t="t" r="r" b="b"/>
              <a:pathLst>
                <a:path w="365" h="935" extrusionOk="0">
                  <a:moveTo>
                    <a:pt x="286" y="0"/>
                  </a:moveTo>
                  <a:cubicBezTo>
                    <a:pt x="260" y="0"/>
                    <a:pt x="235" y="0"/>
                    <a:pt x="235" y="26"/>
                  </a:cubicBezTo>
                  <a:cubicBezTo>
                    <a:pt x="209" y="26"/>
                    <a:pt x="183" y="52"/>
                    <a:pt x="183" y="78"/>
                  </a:cubicBezTo>
                  <a:cubicBezTo>
                    <a:pt x="131" y="338"/>
                    <a:pt x="53" y="571"/>
                    <a:pt x="1" y="831"/>
                  </a:cubicBezTo>
                  <a:cubicBezTo>
                    <a:pt x="1" y="883"/>
                    <a:pt x="27" y="935"/>
                    <a:pt x="79" y="935"/>
                  </a:cubicBezTo>
                  <a:cubicBezTo>
                    <a:pt x="131" y="935"/>
                    <a:pt x="157" y="909"/>
                    <a:pt x="183" y="857"/>
                  </a:cubicBezTo>
                  <a:cubicBezTo>
                    <a:pt x="235" y="597"/>
                    <a:pt x="312" y="364"/>
                    <a:pt x="364" y="104"/>
                  </a:cubicBezTo>
                  <a:cubicBezTo>
                    <a:pt x="364" y="52"/>
                    <a:pt x="338" y="26"/>
                    <a:pt x="28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63;p43">
              <a:extLst>
                <a:ext uri="{FF2B5EF4-FFF2-40B4-BE49-F238E27FC236}">
                  <a16:creationId xmlns:a16="http://schemas.microsoft.com/office/drawing/2014/main" id="{7AEB67EF-F353-409B-982E-22C6DC5AB1FF}"/>
                </a:ext>
              </a:extLst>
            </p:cNvPr>
            <p:cNvSpPr/>
            <p:nvPr/>
          </p:nvSpPr>
          <p:spPr>
            <a:xfrm>
              <a:off x="4727713" y="2809962"/>
              <a:ext cx="24956" cy="57065"/>
            </a:xfrm>
            <a:custGeom>
              <a:avLst/>
              <a:gdLst/>
              <a:ahLst/>
              <a:cxnLst/>
              <a:rect l="l" t="t" r="r" b="b"/>
              <a:pathLst>
                <a:path w="443" h="1013" extrusionOk="0">
                  <a:moveTo>
                    <a:pt x="364" y="0"/>
                  </a:moveTo>
                  <a:cubicBezTo>
                    <a:pt x="312" y="0"/>
                    <a:pt x="287" y="0"/>
                    <a:pt x="287" y="52"/>
                  </a:cubicBezTo>
                  <a:cubicBezTo>
                    <a:pt x="183" y="312"/>
                    <a:pt x="105" y="623"/>
                    <a:pt x="27" y="909"/>
                  </a:cubicBezTo>
                  <a:cubicBezTo>
                    <a:pt x="1" y="909"/>
                    <a:pt x="1" y="935"/>
                    <a:pt x="27" y="961"/>
                  </a:cubicBezTo>
                  <a:cubicBezTo>
                    <a:pt x="27" y="987"/>
                    <a:pt x="53" y="987"/>
                    <a:pt x="79" y="1013"/>
                  </a:cubicBezTo>
                  <a:cubicBezTo>
                    <a:pt x="105" y="1013"/>
                    <a:pt x="157" y="1013"/>
                    <a:pt x="183" y="961"/>
                  </a:cubicBezTo>
                  <a:cubicBezTo>
                    <a:pt x="261" y="675"/>
                    <a:pt x="338" y="390"/>
                    <a:pt x="442" y="104"/>
                  </a:cubicBezTo>
                  <a:cubicBezTo>
                    <a:pt x="442" y="78"/>
                    <a:pt x="442" y="52"/>
                    <a:pt x="442" y="52"/>
                  </a:cubicBezTo>
                  <a:cubicBezTo>
                    <a:pt x="416" y="26"/>
                    <a:pt x="416" y="0"/>
                    <a:pt x="390"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64;p43">
              <a:extLst>
                <a:ext uri="{FF2B5EF4-FFF2-40B4-BE49-F238E27FC236}">
                  <a16:creationId xmlns:a16="http://schemas.microsoft.com/office/drawing/2014/main" id="{E709E639-FCBE-403C-9AA8-F0CBB4D79488}"/>
                </a:ext>
              </a:extLst>
            </p:cNvPr>
            <p:cNvSpPr/>
            <p:nvPr/>
          </p:nvSpPr>
          <p:spPr>
            <a:xfrm>
              <a:off x="4728727" y="2807032"/>
              <a:ext cx="26872" cy="58417"/>
            </a:xfrm>
            <a:custGeom>
              <a:avLst/>
              <a:gdLst/>
              <a:ahLst/>
              <a:cxnLst/>
              <a:rect l="l" t="t" r="r" b="b"/>
              <a:pathLst>
                <a:path w="477" h="1037" extrusionOk="0">
                  <a:moveTo>
                    <a:pt x="372" y="0"/>
                  </a:moveTo>
                  <a:cubicBezTo>
                    <a:pt x="346" y="0"/>
                    <a:pt x="320" y="26"/>
                    <a:pt x="320" y="52"/>
                  </a:cubicBezTo>
                  <a:cubicBezTo>
                    <a:pt x="217" y="338"/>
                    <a:pt x="139" y="623"/>
                    <a:pt x="35" y="935"/>
                  </a:cubicBezTo>
                  <a:cubicBezTo>
                    <a:pt x="1" y="986"/>
                    <a:pt x="56" y="1037"/>
                    <a:pt x="113" y="1037"/>
                  </a:cubicBezTo>
                  <a:cubicBezTo>
                    <a:pt x="142" y="1037"/>
                    <a:pt x="173" y="1023"/>
                    <a:pt x="191" y="987"/>
                  </a:cubicBezTo>
                  <a:cubicBezTo>
                    <a:pt x="294" y="701"/>
                    <a:pt x="372" y="416"/>
                    <a:pt x="476" y="104"/>
                  </a:cubicBezTo>
                  <a:cubicBezTo>
                    <a:pt x="476" y="78"/>
                    <a:pt x="476" y="78"/>
                    <a:pt x="476" y="52"/>
                  </a:cubicBezTo>
                  <a:cubicBezTo>
                    <a:pt x="450" y="26"/>
                    <a:pt x="450" y="0"/>
                    <a:pt x="42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365;p43">
              <a:extLst>
                <a:ext uri="{FF2B5EF4-FFF2-40B4-BE49-F238E27FC236}">
                  <a16:creationId xmlns:a16="http://schemas.microsoft.com/office/drawing/2014/main" id="{0385C20B-CF7E-4328-8B24-AE5069E5009A}"/>
                </a:ext>
              </a:extLst>
            </p:cNvPr>
            <p:cNvSpPr/>
            <p:nvPr/>
          </p:nvSpPr>
          <p:spPr>
            <a:xfrm>
              <a:off x="4215862" y="2713405"/>
              <a:ext cx="538281" cy="835129"/>
            </a:xfrm>
            <a:custGeom>
              <a:avLst/>
              <a:gdLst/>
              <a:ahLst/>
              <a:cxnLst/>
              <a:rect l="l" t="t" r="r" b="b"/>
              <a:pathLst>
                <a:path w="9555" h="14825" extrusionOk="0">
                  <a:moveTo>
                    <a:pt x="7140" y="1"/>
                  </a:moveTo>
                  <a:cubicBezTo>
                    <a:pt x="7088" y="1"/>
                    <a:pt x="7062" y="27"/>
                    <a:pt x="7010" y="53"/>
                  </a:cubicBezTo>
                  <a:lnTo>
                    <a:pt x="7036" y="53"/>
                  </a:lnTo>
                  <a:cubicBezTo>
                    <a:pt x="6906" y="131"/>
                    <a:pt x="6750" y="208"/>
                    <a:pt x="6595" y="286"/>
                  </a:cubicBezTo>
                  <a:cubicBezTo>
                    <a:pt x="6439" y="338"/>
                    <a:pt x="6257" y="390"/>
                    <a:pt x="6076" y="416"/>
                  </a:cubicBezTo>
                  <a:lnTo>
                    <a:pt x="5634" y="416"/>
                  </a:lnTo>
                  <a:cubicBezTo>
                    <a:pt x="5556" y="416"/>
                    <a:pt x="5504" y="390"/>
                    <a:pt x="5452" y="364"/>
                  </a:cubicBezTo>
                  <a:lnTo>
                    <a:pt x="5245" y="364"/>
                  </a:lnTo>
                  <a:cubicBezTo>
                    <a:pt x="5193" y="390"/>
                    <a:pt x="5115" y="416"/>
                    <a:pt x="5089" y="494"/>
                  </a:cubicBezTo>
                  <a:cubicBezTo>
                    <a:pt x="4985" y="728"/>
                    <a:pt x="4855" y="987"/>
                    <a:pt x="4726" y="1247"/>
                  </a:cubicBezTo>
                  <a:lnTo>
                    <a:pt x="4777" y="1273"/>
                  </a:lnTo>
                  <a:lnTo>
                    <a:pt x="4881" y="1377"/>
                  </a:lnTo>
                  <a:cubicBezTo>
                    <a:pt x="4959" y="1429"/>
                    <a:pt x="5037" y="1455"/>
                    <a:pt x="5115" y="1506"/>
                  </a:cubicBezTo>
                  <a:cubicBezTo>
                    <a:pt x="5219" y="1532"/>
                    <a:pt x="5323" y="1558"/>
                    <a:pt x="5452" y="1558"/>
                  </a:cubicBezTo>
                  <a:lnTo>
                    <a:pt x="5686" y="1558"/>
                  </a:lnTo>
                  <a:lnTo>
                    <a:pt x="5920" y="1532"/>
                  </a:lnTo>
                  <a:cubicBezTo>
                    <a:pt x="6101" y="1506"/>
                    <a:pt x="6283" y="1429"/>
                    <a:pt x="6465" y="1351"/>
                  </a:cubicBezTo>
                  <a:cubicBezTo>
                    <a:pt x="6543" y="1325"/>
                    <a:pt x="6621" y="1273"/>
                    <a:pt x="6725" y="1221"/>
                  </a:cubicBezTo>
                  <a:cubicBezTo>
                    <a:pt x="6738" y="1214"/>
                    <a:pt x="6752" y="1211"/>
                    <a:pt x="6767" y="1211"/>
                  </a:cubicBezTo>
                  <a:cubicBezTo>
                    <a:pt x="6811" y="1211"/>
                    <a:pt x="6854" y="1240"/>
                    <a:pt x="6854" y="1299"/>
                  </a:cubicBezTo>
                  <a:cubicBezTo>
                    <a:pt x="6854" y="1377"/>
                    <a:pt x="6854" y="1455"/>
                    <a:pt x="6854" y="1532"/>
                  </a:cubicBezTo>
                  <a:cubicBezTo>
                    <a:pt x="6854" y="1584"/>
                    <a:pt x="6880" y="1636"/>
                    <a:pt x="6880" y="1688"/>
                  </a:cubicBezTo>
                  <a:cubicBezTo>
                    <a:pt x="6906" y="1740"/>
                    <a:pt x="6932" y="1818"/>
                    <a:pt x="6958" y="1870"/>
                  </a:cubicBezTo>
                  <a:cubicBezTo>
                    <a:pt x="6984" y="1922"/>
                    <a:pt x="7010" y="1974"/>
                    <a:pt x="7062" y="2052"/>
                  </a:cubicBezTo>
                  <a:cubicBezTo>
                    <a:pt x="7088" y="2078"/>
                    <a:pt x="7114" y="2130"/>
                    <a:pt x="7140" y="2155"/>
                  </a:cubicBezTo>
                  <a:cubicBezTo>
                    <a:pt x="7192" y="2207"/>
                    <a:pt x="7218" y="2259"/>
                    <a:pt x="7270" y="2285"/>
                  </a:cubicBezTo>
                  <a:cubicBezTo>
                    <a:pt x="7322" y="2337"/>
                    <a:pt x="7348" y="2363"/>
                    <a:pt x="7400" y="2389"/>
                  </a:cubicBezTo>
                  <a:cubicBezTo>
                    <a:pt x="7425" y="2415"/>
                    <a:pt x="7477" y="2441"/>
                    <a:pt x="7529" y="2467"/>
                  </a:cubicBezTo>
                  <a:cubicBezTo>
                    <a:pt x="7555" y="2493"/>
                    <a:pt x="7607" y="2519"/>
                    <a:pt x="7659" y="2519"/>
                  </a:cubicBezTo>
                  <a:cubicBezTo>
                    <a:pt x="7685" y="2545"/>
                    <a:pt x="7737" y="2545"/>
                    <a:pt x="7789" y="2571"/>
                  </a:cubicBezTo>
                  <a:lnTo>
                    <a:pt x="7919" y="2571"/>
                  </a:lnTo>
                  <a:cubicBezTo>
                    <a:pt x="7945" y="2584"/>
                    <a:pt x="7971" y="2590"/>
                    <a:pt x="7997" y="2590"/>
                  </a:cubicBezTo>
                  <a:cubicBezTo>
                    <a:pt x="8023" y="2590"/>
                    <a:pt x="8049" y="2584"/>
                    <a:pt x="8074" y="2571"/>
                  </a:cubicBezTo>
                  <a:lnTo>
                    <a:pt x="8204" y="2571"/>
                  </a:lnTo>
                  <a:cubicBezTo>
                    <a:pt x="8256" y="2545"/>
                    <a:pt x="8308" y="2545"/>
                    <a:pt x="8334" y="2519"/>
                  </a:cubicBezTo>
                  <a:cubicBezTo>
                    <a:pt x="8386" y="2519"/>
                    <a:pt x="8438" y="2493"/>
                    <a:pt x="8490" y="2467"/>
                  </a:cubicBezTo>
                  <a:cubicBezTo>
                    <a:pt x="8542" y="2467"/>
                    <a:pt x="8568" y="2493"/>
                    <a:pt x="8594" y="2519"/>
                  </a:cubicBezTo>
                  <a:cubicBezTo>
                    <a:pt x="8594" y="2545"/>
                    <a:pt x="8620" y="2545"/>
                    <a:pt x="8620" y="2571"/>
                  </a:cubicBezTo>
                  <a:cubicBezTo>
                    <a:pt x="8620" y="2571"/>
                    <a:pt x="8620" y="2597"/>
                    <a:pt x="8620" y="2623"/>
                  </a:cubicBezTo>
                  <a:cubicBezTo>
                    <a:pt x="8568" y="3142"/>
                    <a:pt x="8464" y="3635"/>
                    <a:pt x="8360" y="4154"/>
                  </a:cubicBezTo>
                  <a:cubicBezTo>
                    <a:pt x="8256" y="4648"/>
                    <a:pt x="8178" y="5115"/>
                    <a:pt x="8152" y="5634"/>
                  </a:cubicBezTo>
                  <a:cubicBezTo>
                    <a:pt x="8126" y="5972"/>
                    <a:pt x="8100" y="6335"/>
                    <a:pt x="8100" y="6699"/>
                  </a:cubicBezTo>
                  <a:cubicBezTo>
                    <a:pt x="8074" y="7036"/>
                    <a:pt x="8049" y="7400"/>
                    <a:pt x="8049" y="7737"/>
                  </a:cubicBezTo>
                  <a:cubicBezTo>
                    <a:pt x="8023" y="8100"/>
                    <a:pt x="7997" y="8438"/>
                    <a:pt x="7945" y="8775"/>
                  </a:cubicBezTo>
                  <a:cubicBezTo>
                    <a:pt x="7919" y="9061"/>
                    <a:pt x="7893" y="9373"/>
                    <a:pt x="7815" y="9658"/>
                  </a:cubicBezTo>
                  <a:cubicBezTo>
                    <a:pt x="7633" y="10593"/>
                    <a:pt x="7244" y="11501"/>
                    <a:pt x="6725" y="12280"/>
                  </a:cubicBezTo>
                  <a:cubicBezTo>
                    <a:pt x="6517" y="12592"/>
                    <a:pt x="6257" y="12877"/>
                    <a:pt x="5998" y="13137"/>
                  </a:cubicBezTo>
                  <a:cubicBezTo>
                    <a:pt x="5738" y="13371"/>
                    <a:pt x="5452" y="13578"/>
                    <a:pt x="5141" y="13760"/>
                  </a:cubicBezTo>
                  <a:cubicBezTo>
                    <a:pt x="4985" y="13838"/>
                    <a:pt x="4803" y="13916"/>
                    <a:pt x="4622" y="13994"/>
                  </a:cubicBezTo>
                  <a:cubicBezTo>
                    <a:pt x="4466" y="14045"/>
                    <a:pt x="4284" y="14071"/>
                    <a:pt x="4128" y="14097"/>
                  </a:cubicBezTo>
                  <a:cubicBezTo>
                    <a:pt x="3885" y="14140"/>
                    <a:pt x="3650" y="14160"/>
                    <a:pt x="3419" y="14160"/>
                  </a:cubicBezTo>
                  <a:cubicBezTo>
                    <a:pt x="3230" y="14160"/>
                    <a:pt x="3043" y="14147"/>
                    <a:pt x="2856" y="14123"/>
                  </a:cubicBezTo>
                  <a:cubicBezTo>
                    <a:pt x="2415" y="14071"/>
                    <a:pt x="2026" y="13968"/>
                    <a:pt x="1636" y="13786"/>
                  </a:cubicBezTo>
                  <a:cubicBezTo>
                    <a:pt x="1221" y="13630"/>
                    <a:pt x="857" y="13422"/>
                    <a:pt x="520" y="13189"/>
                  </a:cubicBezTo>
                  <a:cubicBezTo>
                    <a:pt x="338" y="13059"/>
                    <a:pt x="156" y="12929"/>
                    <a:pt x="1" y="12799"/>
                  </a:cubicBezTo>
                  <a:lnTo>
                    <a:pt x="1" y="12799"/>
                  </a:lnTo>
                  <a:cubicBezTo>
                    <a:pt x="728" y="13656"/>
                    <a:pt x="1662" y="14305"/>
                    <a:pt x="2727" y="14643"/>
                  </a:cubicBezTo>
                  <a:cubicBezTo>
                    <a:pt x="3116" y="14746"/>
                    <a:pt x="3531" y="14824"/>
                    <a:pt x="3921" y="14824"/>
                  </a:cubicBezTo>
                  <a:lnTo>
                    <a:pt x="4051" y="14824"/>
                  </a:lnTo>
                  <a:cubicBezTo>
                    <a:pt x="4803" y="14824"/>
                    <a:pt x="5530" y="14617"/>
                    <a:pt x="6205" y="14279"/>
                  </a:cubicBezTo>
                  <a:cubicBezTo>
                    <a:pt x="6906" y="13890"/>
                    <a:pt x="7503" y="13319"/>
                    <a:pt x="7945" y="12644"/>
                  </a:cubicBezTo>
                  <a:cubicBezTo>
                    <a:pt x="8204" y="12280"/>
                    <a:pt x="8386" y="11865"/>
                    <a:pt x="8542" y="11449"/>
                  </a:cubicBezTo>
                  <a:cubicBezTo>
                    <a:pt x="8724" y="10982"/>
                    <a:pt x="8827" y="10489"/>
                    <a:pt x="8905" y="10022"/>
                  </a:cubicBezTo>
                  <a:cubicBezTo>
                    <a:pt x="9061" y="9035"/>
                    <a:pt x="9113" y="8023"/>
                    <a:pt x="9113" y="7036"/>
                  </a:cubicBezTo>
                  <a:lnTo>
                    <a:pt x="9113" y="6802"/>
                  </a:lnTo>
                  <a:cubicBezTo>
                    <a:pt x="9113" y="6387"/>
                    <a:pt x="9113" y="5972"/>
                    <a:pt x="9139" y="5556"/>
                  </a:cubicBezTo>
                  <a:lnTo>
                    <a:pt x="9165" y="5063"/>
                  </a:lnTo>
                  <a:lnTo>
                    <a:pt x="9165" y="4855"/>
                  </a:lnTo>
                  <a:cubicBezTo>
                    <a:pt x="9165" y="4570"/>
                    <a:pt x="9165" y="4258"/>
                    <a:pt x="9191" y="3947"/>
                  </a:cubicBezTo>
                  <a:cubicBezTo>
                    <a:pt x="9217" y="3609"/>
                    <a:pt x="9243" y="3272"/>
                    <a:pt x="9269" y="2960"/>
                  </a:cubicBezTo>
                  <a:cubicBezTo>
                    <a:pt x="9321" y="2701"/>
                    <a:pt x="9347" y="2467"/>
                    <a:pt x="9424" y="2233"/>
                  </a:cubicBezTo>
                  <a:cubicBezTo>
                    <a:pt x="9476" y="2078"/>
                    <a:pt x="9502" y="1922"/>
                    <a:pt x="9554" y="1766"/>
                  </a:cubicBezTo>
                  <a:cubicBezTo>
                    <a:pt x="9554" y="1740"/>
                    <a:pt x="9554" y="1714"/>
                    <a:pt x="9554" y="1688"/>
                  </a:cubicBezTo>
                  <a:cubicBezTo>
                    <a:pt x="9554" y="1688"/>
                    <a:pt x="9528" y="1662"/>
                    <a:pt x="9502" y="1662"/>
                  </a:cubicBezTo>
                  <a:lnTo>
                    <a:pt x="9450" y="1662"/>
                  </a:lnTo>
                  <a:cubicBezTo>
                    <a:pt x="9424" y="1662"/>
                    <a:pt x="9398" y="1688"/>
                    <a:pt x="9373" y="1714"/>
                  </a:cubicBezTo>
                  <a:cubicBezTo>
                    <a:pt x="9347" y="1662"/>
                    <a:pt x="9269" y="1636"/>
                    <a:pt x="9217" y="1636"/>
                  </a:cubicBezTo>
                  <a:lnTo>
                    <a:pt x="8957" y="1636"/>
                  </a:lnTo>
                  <a:cubicBezTo>
                    <a:pt x="8853" y="1610"/>
                    <a:pt x="8749" y="1584"/>
                    <a:pt x="8672" y="1532"/>
                  </a:cubicBezTo>
                  <a:cubicBezTo>
                    <a:pt x="8542" y="1480"/>
                    <a:pt x="8412" y="1403"/>
                    <a:pt x="8282" y="1299"/>
                  </a:cubicBezTo>
                  <a:cubicBezTo>
                    <a:pt x="8100" y="1143"/>
                    <a:pt x="7919" y="961"/>
                    <a:pt x="7763" y="754"/>
                  </a:cubicBezTo>
                  <a:cubicBezTo>
                    <a:pt x="7633" y="546"/>
                    <a:pt x="7503" y="364"/>
                    <a:pt x="7374" y="156"/>
                  </a:cubicBezTo>
                  <a:cubicBezTo>
                    <a:pt x="7322" y="53"/>
                    <a:pt x="7244" y="1"/>
                    <a:pt x="7140" y="1"/>
                  </a:cubicBez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366;p43">
              <a:extLst>
                <a:ext uri="{FF2B5EF4-FFF2-40B4-BE49-F238E27FC236}">
                  <a16:creationId xmlns:a16="http://schemas.microsoft.com/office/drawing/2014/main" id="{1450B438-A2AF-4580-9125-6E37C68DA09F}"/>
                </a:ext>
              </a:extLst>
            </p:cNvPr>
            <p:cNvSpPr/>
            <p:nvPr/>
          </p:nvSpPr>
          <p:spPr>
            <a:xfrm>
              <a:off x="4490828" y="2790921"/>
              <a:ext cx="56" cy="56"/>
            </a:xfrm>
            <a:custGeom>
              <a:avLst/>
              <a:gdLst/>
              <a:ahLst/>
              <a:cxnLst/>
              <a:rect l="l" t="t" r="r" b="b"/>
              <a:pathLst>
                <a:path w="1" h="1" extrusionOk="0">
                  <a:moveTo>
                    <a:pt x="0" y="1"/>
                  </a:moveTo>
                  <a:lnTo>
                    <a:pt x="0" y="1"/>
                  </a:lnTo>
                  <a:lnTo>
                    <a:pt x="0" y="1"/>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367;p43">
              <a:extLst>
                <a:ext uri="{FF2B5EF4-FFF2-40B4-BE49-F238E27FC236}">
                  <a16:creationId xmlns:a16="http://schemas.microsoft.com/office/drawing/2014/main" id="{A5C1FBC3-ADB6-42FB-B42C-9238F0255D1B}"/>
                </a:ext>
              </a:extLst>
            </p:cNvPr>
            <p:cNvSpPr/>
            <p:nvPr/>
          </p:nvSpPr>
          <p:spPr>
            <a:xfrm>
              <a:off x="4524460" y="2801174"/>
              <a:ext cx="56" cy="56"/>
            </a:xfrm>
            <a:custGeom>
              <a:avLst/>
              <a:gdLst/>
              <a:ahLst/>
              <a:cxnLst/>
              <a:rect l="l" t="t" r="r" b="b"/>
              <a:pathLst>
                <a:path w="1" h="1" extrusionOk="0">
                  <a:moveTo>
                    <a:pt x="0" y="0"/>
                  </a:move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368;p43">
              <a:extLst>
                <a:ext uri="{FF2B5EF4-FFF2-40B4-BE49-F238E27FC236}">
                  <a16:creationId xmlns:a16="http://schemas.microsoft.com/office/drawing/2014/main" id="{410BA0D3-C8DB-49EE-B344-15E9AD008558}"/>
                </a:ext>
              </a:extLst>
            </p:cNvPr>
            <p:cNvSpPr/>
            <p:nvPr/>
          </p:nvSpPr>
          <p:spPr>
            <a:xfrm>
              <a:off x="4634142" y="2849452"/>
              <a:ext cx="56" cy="56"/>
            </a:xfrm>
            <a:custGeom>
              <a:avLst/>
              <a:gdLst/>
              <a:ahLst/>
              <a:cxnLst/>
              <a:rect l="l" t="t" r="r" b="b"/>
              <a:pathLst>
                <a:path w="1" h="1" extrusionOk="0">
                  <a:moveTo>
                    <a:pt x="0" y="0"/>
                  </a:moveTo>
                  <a:lnTo>
                    <a:pt x="0" y="0"/>
                  </a:lnTo>
                  <a:lnTo>
                    <a:pt x="0" y="0"/>
                  </a:lnTo>
                  <a:close/>
                </a:path>
              </a:pathLst>
            </a:custGeom>
            <a:solidFill>
              <a:srgbClr val="F5E1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369;p43">
              <a:extLst>
                <a:ext uri="{FF2B5EF4-FFF2-40B4-BE49-F238E27FC236}">
                  <a16:creationId xmlns:a16="http://schemas.microsoft.com/office/drawing/2014/main" id="{F4D97B0D-3355-4263-89DC-A5BF75DC461F}"/>
                </a:ext>
              </a:extLst>
            </p:cNvPr>
            <p:cNvSpPr/>
            <p:nvPr/>
          </p:nvSpPr>
          <p:spPr>
            <a:xfrm>
              <a:off x="4346050" y="2498435"/>
              <a:ext cx="558731" cy="314110"/>
            </a:xfrm>
            <a:custGeom>
              <a:avLst/>
              <a:gdLst/>
              <a:ahLst/>
              <a:cxnLst/>
              <a:rect l="l" t="t" r="r" b="b"/>
              <a:pathLst>
                <a:path w="9918" h="5576" extrusionOk="0">
                  <a:moveTo>
                    <a:pt x="130" y="0"/>
                  </a:moveTo>
                  <a:lnTo>
                    <a:pt x="104" y="52"/>
                  </a:lnTo>
                  <a:lnTo>
                    <a:pt x="78" y="52"/>
                  </a:lnTo>
                  <a:cubicBezTo>
                    <a:pt x="26" y="78"/>
                    <a:pt x="0" y="130"/>
                    <a:pt x="26" y="156"/>
                  </a:cubicBezTo>
                  <a:cubicBezTo>
                    <a:pt x="156" y="753"/>
                    <a:pt x="364" y="1324"/>
                    <a:pt x="623" y="1870"/>
                  </a:cubicBezTo>
                  <a:cubicBezTo>
                    <a:pt x="753" y="2181"/>
                    <a:pt x="909" y="2467"/>
                    <a:pt x="1065" y="2752"/>
                  </a:cubicBezTo>
                  <a:cubicBezTo>
                    <a:pt x="1220" y="3038"/>
                    <a:pt x="1402" y="3298"/>
                    <a:pt x="1610" y="3557"/>
                  </a:cubicBezTo>
                  <a:cubicBezTo>
                    <a:pt x="1817" y="3765"/>
                    <a:pt x="2051" y="3972"/>
                    <a:pt x="2285" y="4154"/>
                  </a:cubicBezTo>
                  <a:cubicBezTo>
                    <a:pt x="2518" y="4310"/>
                    <a:pt x="2778" y="4414"/>
                    <a:pt x="3064" y="4492"/>
                  </a:cubicBezTo>
                  <a:cubicBezTo>
                    <a:pt x="3167" y="4492"/>
                    <a:pt x="3271" y="4518"/>
                    <a:pt x="3401" y="4518"/>
                  </a:cubicBezTo>
                  <a:cubicBezTo>
                    <a:pt x="3920" y="4492"/>
                    <a:pt x="4439" y="4284"/>
                    <a:pt x="4881" y="3947"/>
                  </a:cubicBezTo>
                  <a:cubicBezTo>
                    <a:pt x="4907" y="4024"/>
                    <a:pt x="4933" y="4102"/>
                    <a:pt x="4985" y="4206"/>
                  </a:cubicBezTo>
                  <a:cubicBezTo>
                    <a:pt x="5037" y="4336"/>
                    <a:pt x="5114" y="4440"/>
                    <a:pt x="5192" y="4570"/>
                  </a:cubicBezTo>
                  <a:cubicBezTo>
                    <a:pt x="5270" y="4673"/>
                    <a:pt x="5348" y="4803"/>
                    <a:pt x="5452" y="4881"/>
                  </a:cubicBezTo>
                  <a:cubicBezTo>
                    <a:pt x="5556" y="5011"/>
                    <a:pt x="5660" y="5089"/>
                    <a:pt x="5789" y="5167"/>
                  </a:cubicBezTo>
                  <a:cubicBezTo>
                    <a:pt x="5971" y="5322"/>
                    <a:pt x="6205" y="5426"/>
                    <a:pt x="6438" y="5504"/>
                  </a:cubicBezTo>
                  <a:cubicBezTo>
                    <a:pt x="6568" y="5530"/>
                    <a:pt x="6672" y="5556"/>
                    <a:pt x="6802" y="5556"/>
                  </a:cubicBezTo>
                  <a:cubicBezTo>
                    <a:pt x="6841" y="5569"/>
                    <a:pt x="6880" y="5576"/>
                    <a:pt x="6919" y="5576"/>
                  </a:cubicBezTo>
                  <a:cubicBezTo>
                    <a:pt x="6958" y="5576"/>
                    <a:pt x="6997" y="5569"/>
                    <a:pt x="7036" y="5556"/>
                  </a:cubicBezTo>
                  <a:lnTo>
                    <a:pt x="7165" y="5556"/>
                  </a:lnTo>
                  <a:cubicBezTo>
                    <a:pt x="7659" y="5530"/>
                    <a:pt x="8126" y="5400"/>
                    <a:pt x="8567" y="5167"/>
                  </a:cubicBezTo>
                  <a:cubicBezTo>
                    <a:pt x="9035" y="4907"/>
                    <a:pt x="9476" y="4596"/>
                    <a:pt x="9865" y="4206"/>
                  </a:cubicBezTo>
                  <a:cubicBezTo>
                    <a:pt x="9917" y="4154"/>
                    <a:pt x="9891" y="4050"/>
                    <a:pt x="9787" y="4050"/>
                  </a:cubicBezTo>
                  <a:cubicBezTo>
                    <a:pt x="9761" y="4050"/>
                    <a:pt x="9761" y="4050"/>
                    <a:pt x="9735" y="4076"/>
                  </a:cubicBezTo>
                  <a:cubicBezTo>
                    <a:pt x="9554" y="4258"/>
                    <a:pt x="9346" y="4414"/>
                    <a:pt x="9138" y="4570"/>
                  </a:cubicBezTo>
                  <a:cubicBezTo>
                    <a:pt x="8879" y="4751"/>
                    <a:pt x="8619" y="4907"/>
                    <a:pt x="8308" y="5011"/>
                  </a:cubicBezTo>
                  <a:cubicBezTo>
                    <a:pt x="8074" y="5089"/>
                    <a:pt x="7840" y="5167"/>
                    <a:pt x="7581" y="5193"/>
                  </a:cubicBezTo>
                  <a:lnTo>
                    <a:pt x="7373" y="5193"/>
                  </a:lnTo>
                  <a:cubicBezTo>
                    <a:pt x="7269" y="5193"/>
                    <a:pt x="7139" y="5167"/>
                    <a:pt x="7010" y="5141"/>
                  </a:cubicBezTo>
                  <a:cubicBezTo>
                    <a:pt x="6854" y="5115"/>
                    <a:pt x="6672" y="5089"/>
                    <a:pt x="6516" y="5011"/>
                  </a:cubicBezTo>
                  <a:cubicBezTo>
                    <a:pt x="6361" y="4933"/>
                    <a:pt x="6231" y="4855"/>
                    <a:pt x="6101" y="4751"/>
                  </a:cubicBezTo>
                  <a:cubicBezTo>
                    <a:pt x="5945" y="4622"/>
                    <a:pt x="5815" y="4492"/>
                    <a:pt x="5712" y="4336"/>
                  </a:cubicBezTo>
                  <a:cubicBezTo>
                    <a:pt x="5582" y="4128"/>
                    <a:pt x="5478" y="3947"/>
                    <a:pt x="5400" y="3713"/>
                  </a:cubicBezTo>
                  <a:cubicBezTo>
                    <a:pt x="5374" y="3661"/>
                    <a:pt x="5348" y="3583"/>
                    <a:pt x="5322" y="3531"/>
                  </a:cubicBezTo>
                  <a:lnTo>
                    <a:pt x="5322" y="3479"/>
                  </a:lnTo>
                  <a:lnTo>
                    <a:pt x="5400" y="3401"/>
                  </a:lnTo>
                  <a:cubicBezTo>
                    <a:pt x="5530" y="3246"/>
                    <a:pt x="5634" y="3064"/>
                    <a:pt x="5712" y="2856"/>
                  </a:cubicBezTo>
                  <a:cubicBezTo>
                    <a:pt x="5738" y="2830"/>
                    <a:pt x="5738" y="2778"/>
                    <a:pt x="5738" y="2752"/>
                  </a:cubicBezTo>
                  <a:cubicBezTo>
                    <a:pt x="5738" y="2700"/>
                    <a:pt x="5712" y="2648"/>
                    <a:pt x="5686" y="2597"/>
                  </a:cubicBezTo>
                  <a:cubicBezTo>
                    <a:pt x="5634" y="2571"/>
                    <a:pt x="5582" y="2545"/>
                    <a:pt x="5530" y="2545"/>
                  </a:cubicBezTo>
                  <a:cubicBezTo>
                    <a:pt x="5478" y="2545"/>
                    <a:pt x="5426" y="2571"/>
                    <a:pt x="5374" y="2623"/>
                  </a:cubicBezTo>
                  <a:cubicBezTo>
                    <a:pt x="5322" y="2674"/>
                    <a:pt x="5244" y="2752"/>
                    <a:pt x="5192" y="2830"/>
                  </a:cubicBezTo>
                  <a:lnTo>
                    <a:pt x="5166" y="2856"/>
                  </a:lnTo>
                  <a:cubicBezTo>
                    <a:pt x="5114" y="2908"/>
                    <a:pt x="5063" y="2960"/>
                    <a:pt x="5011" y="3012"/>
                  </a:cubicBezTo>
                  <a:cubicBezTo>
                    <a:pt x="4907" y="3142"/>
                    <a:pt x="4751" y="3272"/>
                    <a:pt x="4595" y="3401"/>
                  </a:cubicBezTo>
                  <a:cubicBezTo>
                    <a:pt x="4414" y="3557"/>
                    <a:pt x="4206" y="3687"/>
                    <a:pt x="3998" y="3817"/>
                  </a:cubicBezTo>
                  <a:cubicBezTo>
                    <a:pt x="3842" y="3869"/>
                    <a:pt x="3713" y="3921"/>
                    <a:pt x="3557" y="3947"/>
                  </a:cubicBezTo>
                  <a:lnTo>
                    <a:pt x="3141" y="3947"/>
                  </a:lnTo>
                  <a:cubicBezTo>
                    <a:pt x="3012" y="3947"/>
                    <a:pt x="2882" y="3895"/>
                    <a:pt x="2726" y="3869"/>
                  </a:cubicBezTo>
                  <a:cubicBezTo>
                    <a:pt x="2570" y="3791"/>
                    <a:pt x="2415" y="3713"/>
                    <a:pt x="2259" y="3609"/>
                  </a:cubicBezTo>
                  <a:cubicBezTo>
                    <a:pt x="2025" y="3427"/>
                    <a:pt x="1791" y="3194"/>
                    <a:pt x="1584" y="2960"/>
                  </a:cubicBezTo>
                  <a:cubicBezTo>
                    <a:pt x="1220" y="2519"/>
                    <a:pt x="935" y="2025"/>
                    <a:pt x="701" y="1506"/>
                  </a:cubicBezTo>
                  <a:cubicBezTo>
                    <a:pt x="493" y="1039"/>
                    <a:pt x="338" y="572"/>
                    <a:pt x="208" y="78"/>
                  </a:cubicBezTo>
                  <a:cubicBezTo>
                    <a:pt x="208" y="26"/>
                    <a:pt x="156" y="0"/>
                    <a:pt x="130" y="0"/>
                  </a:cubicBezTo>
                  <a:close/>
                </a:path>
              </a:pathLst>
            </a:custGeom>
            <a:solidFill>
              <a:srgbClr val="E8C8A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370;p43">
              <a:extLst>
                <a:ext uri="{FF2B5EF4-FFF2-40B4-BE49-F238E27FC236}">
                  <a16:creationId xmlns:a16="http://schemas.microsoft.com/office/drawing/2014/main" id="{C2D8259B-963E-48FC-A42A-E4FCC609834B}"/>
                </a:ext>
              </a:extLst>
            </p:cNvPr>
            <p:cNvSpPr/>
            <p:nvPr/>
          </p:nvSpPr>
          <p:spPr>
            <a:xfrm>
              <a:off x="4236367" y="3152134"/>
              <a:ext cx="127261" cy="120721"/>
            </a:xfrm>
            <a:custGeom>
              <a:avLst/>
              <a:gdLst/>
              <a:ahLst/>
              <a:cxnLst/>
              <a:rect l="l" t="t" r="r" b="b"/>
              <a:pathLst>
                <a:path w="2259" h="2143" extrusionOk="0">
                  <a:moveTo>
                    <a:pt x="1506" y="1"/>
                  </a:moveTo>
                  <a:cubicBezTo>
                    <a:pt x="1220" y="1"/>
                    <a:pt x="961" y="131"/>
                    <a:pt x="753" y="312"/>
                  </a:cubicBezTo>
                  <a:lnTo>
                    <a:pt x="727" y="338"/>
                  </a:lnTo>
                  <a:cubicBezTo>
                    <a:pt x="597" y="468"/>
                    <a:pt x="467" y="624"/>
                    <a:pt x="338" y="780"/>
                  </a:cubicBezTo>
                  <a:cubicBezTo>
                    <a:pt x="234" y="936"/>
                    <a:pt x="130" y="1091"/>
                    <a:pt x="52" y="1247"/>
                  </a:cubicBezTo>
                  <a:cubicBezTo>
                    <a:pt x="0" y="1386"/>
                    <a:pt x="121" y="1501"/>
                    <a:pt x="239" y="1501"/>
                  </a:cubicBezTo>
                  <a:cubicBezTo>
                    <a:pt x="297" y="1501"/>
                    <a:pt x="355" y="1472"/>
                    <a:pt x="390" y="1403"/>
                  </a:cubicBezTo>
                  <a:cubicBezTo>
                    <a:pt x="441" y="1299"/>
                    <a:pt x="467" y="1221"/>
                    <a:pt x="545" y="1117"/>
                  </a:cubicBezTo>
                  <a:lnTo>
                    <a:pt x="545" y="1091"/>
                  </a:lnTo>
                  <a:cubicBezTo>
                    <a:pt x="675" y="910"/>
                    <a:pt x="805" y="754"/>
                    <a:pt x="961" y="598"/>
                  </a:cubicBezTo>
                  <a:cubicBezTo>
                    <a:pt x="1065" y="520"/>
                    <a:pt x="1168" y="442"/>
                    <a:pt x="1272" y="390"/>
                  </a:cubicBezTo>
                  <a:lnTo>
                    <a:pt x="1402" y="338"/>
                  </a:lnTo>
                  <a:lnTo>
                    <a:pt x="1610" y="338"/>
                  </a:lnTo>
                  <a:lnTo>
                    <a:pt x="1714" y="390"/>
                  </a:lnTo>
                  <a:cubicBezTo>
                    <a:pt x="1740" y="416"/>
                    <a:pt x="1765" y="442"/>
                    <a:pt x="1791" y="468"/>
                  </a:cubicBezTo>
                  <a:cubicBezTo>
                    <a:pt x="1817" y="494"/>
                    <a:pt x="1843" y="520"/>
                    <a:pt x="1843" y="546"/>
                  </a:cubicBezTo>
                  <a:cubicBezTo>
                    <a:pt x="1843" y="598"/>
                    <a:pt x="1869" y="624"/>
                    <a:pt x="1895" y="676"/>
                  </a:cubicBezTo>
                  <a:cubicBezTo>
                    <a:pt x="1895" y="754"/>
                    <a:pt x="1895" y="832"/>
                    <a:pt x="1895" y="910"/>
                  </a:cubicBezTo>
                  <a:cubicBezTo>
                    <a:pt x="1869" y="1091"/>
                    <a:pt x="1843" y="1273"/>
                    <a:pt x="1765" y="1455"/>
                  </a:cubicBezTo>
                  <a:lnTo>
                    <a:pt x="1765" y="1429"/>
                  </a:lnTo>
                  <a:cubicBezTo>
                    <a:pt x="1714" y="1585"/>
                    <a:pt x="1662" y="1740"/>
                    <a:pt x="1610" y="1896"/>
                  </a:cubicBezTo>
                  <a:cubicBezTo>
                    <a:pt x="1543" y="2030"/>
                    <a:pt x="1649" y="2143"/>
                    <a:pt x="1760" y="2143"/>
                  </a:cubicBezTo>
                  <a:cubicBezTo>
                    <a:pt x="1822" y="2143"/>
                    <a:pt x="1884" y="2109"/>
                    <a:pt x="1921" y="2026"/>
                  </a:cubicBezTo>
                  <a:cubicBezTo>
                    <a:pt x="2077" y="1688"/>
                    <a:pt x="2207" y="1299"/>
                    <a:pt x="2259" y="936"/>
                  </a:cubicBezTo>
                  <a:cubicBezTo>
                    <a:pt x="2259" y="728"/>
                    <a:pt x="2233" y="546"/>
                    <a:pt x="2155" y="390"/>
                  </a:cubicBezTo>
                  <a:cubicBezTo>
                    <a:pt x="2051" y="209"/>
                    <a:pt x="1895" y="79"/>
                    <a:pt x="1740" y="27"/>
                  </a:cubicBezTo>
                  <a:cubicBezTo>
                    <a:pt x="1662" y="1"/>
                    <a:pt x="1584" y="1"/>
                    <a:pt x="1506"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371;p43">
              <a:extLst>
                <a:ext uri="{FF2B5EF4-FFF2-40B4-BE49-F238E27FC236}">
                  <a16:creationId xmlns:a16="http://schemas.microsoft.com/office/drawing/2014/main" id="{5820D253-C72C-4BB0-8881-25ABA88D2E87}"/>
                </a:ext>
              </a:extLst>
            </p:cNvPr>
            <p:cNvSpPr/>
            <p:nvPr/>
          </p:nvSpPr>
          <p:spPr>
            <a:xfrm>
              <a:off x="4503954" y="3241367"/>
              <a:ext cx="125852" cy="121960"/>
            </a:xfrm>
            <a:custGeom>
              <a:avLst/>
              <a:gdLst/>
              <a:ahLst/>
              <a:cxnLst/>
              <a:rect l="l" t="t" r="r" b="b"/>
              <a:pathLst>
                <a:path w="2234" h="2165" extrusionOk="0">
                  <a:moveTo>
                    <a:pt x="1455" y="1"/>
                  </a:moveTo>
                  <a:cubicBezTo>
                    <a:pt x="1377" y="1"/>
                    <a:pt x="1273" y="27"/>
                    <a:pt x="1195" y="52"/>
                  </a:cubicBezTo>
                  <a:lnTo>
                    <a:pt x="1169" y="52"/>
                  </a:lnTo>
                  <a:cubicBezTo>
                    <a:pt x="1065" y="78"/>
                    <a:pt x="987" y="130"/>
                    <a:pt x="910" y="208"/>
                  </a:cubicBezTo>
                  <a:cubicBezTo>
                    <a:pt x="806" y="260"/>
                    <a:pt x="728" y="338"/>
                    <a:pt x="650" y="416"/>
                  </a:cubicBezTo>
                  <a:cubicBezTo>
                    <a:pt x="494" y="572"/>
                    <a:pt x="364" y="753"/>
                    <a:pt x="261" y="961"/>
                  </a:cubicBezTo>
                  <a:cubicBezTo>
                    <a:pt x="157" y="1117"/>
                    <a:pt x="79" y="1299"/>
                    <a:pt x="27" y="1454"/>
                  </a:cubicBezTo>
                  <a:cubicBezTo>
                    <a:pt x="1" y="1506"/>
                    <a:pt x="1" y="1558"/>
                    <a:pt x="27" y="1584"/>
                  </a:cubicBezTo>
                  <a:cubicBezTo>
                    <a:pt x="27" y="1636"/>
                    <a:pt x="79" y="1662"/>
                    <a:pt x="105" y="1688"/>
                  </a:cubicBezTo>
                  <a:cubicBezTo>
                    <a:pt x="131" y="1701"/>
                    <a:pt x="157" y="1707"/>
                    <a:pt x="179" y="1707"/>
                  </a:cubicBezTo>
                  <a:cubicBezTo>
                    <a:pt x="202" y="1707"/>
                    <a:pt x="222" y="1701"/>
                    <a:pt x="235" y="1688"/>
                  </a:cubicBezTo>
                  <a:cubicBezTo>
                    <a:pt x="287" y="1688"/>
                    <a:pt x="312" y="1636"/>
                    <a:pt x="338" y="1610"/>
                  </a:cubicBezTo>
                  <a:cubicBezTo>
                    <a:pt x="416" y="1376"/>
                    <a:pt x="520" y="1169"/>
                    <a:pt x="676" y="987"/>
                  </a:cubicBezTo>
                  <a:cubicBezTo>
                    <a:pt x="754" y="831"/>
                    <a:pt x="884" y="676"/>
                    <a:pt x="1039" y="546"/>
                  </a:cubicBezTo>
                  <a:cubicBezTo>
                    <a:pt x="1091" y="468"/>
                    <a:pt x="1169" y="442"/>
                    <a:pt x="1247" y="390"/>
                  </a:cubicBezTo>
                  <a:lnTo>
                    <a:pt x="1351" y="338"/>
                  </a:lnTo>
                  <a:lnTo>
                    <a:pt x="1481" y="338"/>
                  </a:lnTo>
                  <a:lnTo>
                    <a:pt x="1585" y="364"/>
                  </a:lnTo>
                  <a:lnTo>
                    <a:pt x="1662" y="416"/>
                  </a:lnTo>
                  <a:lnTo>
                    <a:pt x="1740" y="468"/>
                  </a:lnTo>
                  <a:cubicBezTo>
                    <a:pt x="1766" y="494"/>
                    <a:pt x="1766" y="520"/>
                    <a:pt x="1792" y="546"/>
                  </a:cubicBezTo>
                  <a:cubicBezTo>
                    <a:pt x="1818" y="598"/>
                    <a:pt x="1844" y="676"/>
                    <a:pt x="1844" y="727"/>
                  </a:cubicBezTo>
                  <a:cubicBezTo>
                    <a:pt x="1870" y="831"/>
                    <a:pt x="1896" y="961"/>
                    <a:pt x="1870" y="1065"/>
                  </a:cubicBezTo>
                  <a:cubicBezTo>
                    <a:pt x="1870" y="1325"/>
                    <a:pt x="1818" y="1558"/>
                    <a:pt x="1740" y="1792"/>
                  </a:cubicBezTo>
                  <a:cubicBezTo>
                    <a:pt x="1740" y="1844"/>
                    <a:pt x="1714" y="1870"/>
                    <a:pt x="1688" y="1922"/>
                  </a:cubicBezTo>
                  <a:cubicBezTo>
                    <a:pt x="1688" y="1974"/>
                    <a:pt x="1688" y="2000"/>
                    <a:pt x="1688" y="2051"/>
                  </a:cubicBezTo>
                  <a:cubicBezTo>
                    <a:pt x="1714" y="2103"/>
                    <a:pt x="1740" y="2129"/>
                    <a:pt x="1792" y="2155"/>
                  </a:cubicBezTo>
                  <a:cubicBezTo>
                    <a:pt x="1811" y="2161"/>
                    <a:pt x="1830" y="2165"/>
                    <a:pt x="1851" y="2165"/>
                  </a:cubicBezTo>
                  <a:cubicBezTo>
                    <a:pt x="1916" y="2165"/>
                    <a:pt x="1986" y="2131"/>
                    <a:pt x="2026" y="2051"/>
                  </a:cubicBezTo>
                  <a:cubicBezTo>
                    <a:pt x="2156" y="1714"/>
                    <a:pt x="2208" y="1351"/>
                    <a:pt x="2234" y="987"/>
                  </a:cubicBezTo>
                  <a:cubicBezTo>
                    <a:pt x="2234" y="805"/>
                    <a:pt x="2208" y="624"/>
                    <a:pt x="2130" y="442"/>
                  </a:cubicBezTo>
                  <a:cubicBezTo>
                    <a:pt x="2078" y="364"/>
                    <a:pt x="2026" y="286"/>
                    <a:pt x="1974" y="208"/>
                  </a:cubicBezTo>
                  <a:cubicBezTo>
                    <a:pt x="1896" y="156"/>
                    <a:pt x="1818" y="104"/>
                    <a:pt x="1740" y="52"/>
                  </a:cubicBezTo>
                  <a:cubicBezTo>
                    <a:pt x="1662" y="27"/>
                    <a:pt x="1559" y="1"/>
                    <a:pt x="1455"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72;p43">
              <a:extLst>
                <a:ext uri="{FF2B5EF4-FFF2-40B4-BE49-F238E27FC236}">
                  <a16:creationId xmlns:a16="http://schemas.microsoft.com/office/drawing/2014/main" id="{63E38D25-004E-4229-AD28-0EDBD4F7BB28}"/>
                </a:ext>
              </a:extLst>
            </p:cNvPr>
            <p:cNvSpPr/>
            <p:nvPr/>
          </p:nvSpPr>
          <p:spPr>
            <a:xfrm>
              <a:off x="4401595" y="3241367"/>
              <a:ext cx="85742" cy="72331"/>
            </a:xfrm>
            <a:custGeom>
              <a:avLst/>
              <a:gdLst/>
              <a:ahLst/>
              <a:cxnLst/>
              <a:rect l="l" t="t" r="r" b="b"/>
              <a:pathLst>
                <a:path w="1522" h="1284" extrusionOk="0">
                  <a:moveTo>
                    <a:pt x="286" y="1"/>
                  </a:moveTo>
                  <a:cubicBezTo>
                    <a:pt x="208" y="1"/>
                    <a:pt x="156" y="27"/>
                    <a:pt x="131" y="78"/>
                  </a:cubicBezTo>
                  <a:cubicBezTo>
                    <a:pt x="53" y="208"/>
                    <a:pt x="27" y="338"/>
                    <a:pt x="1" y="494"/>
                  </a:cubicBezTo>
                  <a:cubicBezTo>
                    <a:pt x="1" y="546"/>
                    <a:pt x="1" y="624"/>
                    <a:pt x="1" y="676"/>
                  </a:cubicBezTo>
                  <a:cubicBezTo>
                    <a:pt x="1" y="727"/>
                    <a:pt x="1" y="779"/>
                    <a:pt x="27" y="831"/>
                  </a:cubicBezTo>
                  <a:cubicBezTo>
                    <a:pt x="53" y="935"/>
                    <a:pt x="105" y="1039"/>
                    <a:pt x="182" y="1091"/>
                  </a:cubicBezTo>
                  <a:cubicBezTo>
                    <a:pt x="234" y="1169"/>
                    <a:pt x="312" y="1221"/>
                    <a:pt x="390" y="1247"/>
                  </a:cubicBezTo>
                  <a:cubicBezTo>
                    <a:pt x="464" y="1265"/>
                    <a:pt x="537" y="1283"/>
                    <a:pt x="601" y="1283"/>
                  </a:cubicBezTo>
                  <a:cubicBezTo>
                    <a:pt x="628" y="1283"/>
                    <a:pt x="653" y="1280"/>
                    <a:pt x="676" y="1273"/>
                  </a:cubicBezTo>
                  <a:cubicBezTo>
                    <a:pt x="780" y="1247"/>
                    <a:pt x="883" y="1221"/>
                    <a:pt x="987" y="1169"/>
                  </a:cubicBezTo>
                  <a:cubicBezTo>
                    <a:pt x="1091" y="1091"/>
                    <a:pt x="1169" y="1013"/>
                    <a:pt x="1247" y="909"/>
                  </a:cubicBezTo>
                  <a:cubicBezTo>
                    <a:pt x="1325" y="805"/>
                    <a:pt x="1403" y="676"/>
                    <a:pt x="1455" y="520"/>
                  </a:cubicBezTo>
                  <a:cubicBezTo>
                    <a:pt x="1522" y="386"/>
                    <a:pt x="1405" y="273"/>
                    <a:pt x="1285" y="273"/>
                  </a:cubicBezTo>
                  <a:cubicBezTo>
                    <a:pt x="1220" y="273"/>
                    <a:pt x="1154" y="307"/>
                    <a:pt x="1117" y="390"/>
                  </a:cubicBezTo>
                  <a:cubicBezTo>
                    <a:pt x="1091" y="468"/>
                    <a:pt x="1039" y="572"/>
                    <a:pt x="1013" y="650"/>
                  </a:cubicBezTo>
                  <a:cubicBezTo>
                    <a:pt x="961" y="701"/>
                    <a:pt x="909" y="779"/>
                    <a:pt x="857" y="805"/>
                  </a:cubicBezTo>
                  <a:cubicBezTo>
                    <a:pt x="805" y="857"/>
                    <a:pt x="780" y="883"/>
                    <a:pt x="754" y="883"/>
                  </a:cubicBezTo>
                  <a:cubicBezTo>
                    <a:pt x="702" y="909"/>
                    <a:pt x="676" y="909"/>
                    <a:pt x="650" y="935"/>
                  </a:cubicBezTo>
                  <a:lnTo>
                    <a:pt x="494" y="935"/>
                  </a:lnTo>
                  <a:lnTo>
                    <a:pt x="442" y="909"/>
                  </a:lnTo>
                  <a:lnTo>
                    <a:pt x="390" y="857"/>
                  </a:lnTo>
                  <a:lnTo>
                    <a:pt x="364" y="805"/>
                  </a:lnTo>
                  <a:lnTo>
                    <a:pt x="338" y="727"/>
                  </a:lnTo>
                  <a:lnTo>
                    <a:pt x="338" y="598"/>
                  </a:lnTo>
                  <a:cubicBezTo>
                    <a:pt x="338" y="520"/>
                    <a:pt x="364" y="468"/>
                    <a:pt x="364" y="390"/>
                  </a:cubicBezTo>
                  <a:cubicBezTo>
                    <a:pt x="390" y="338"/>
                    <a:pt x="416" y="286"/>
                    <a:pt x="442" y="234"/>
                  </a:cubicBezTo>
                  <a:cubicBezTo>
                    <a:pt x="468" y="130"/>
                    <a:pt x="442" y="27"/>
                    <a:pt x="364"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73;p43">
              <a:extLst>
                <a:ext uri="{FF2B5EF4-FFF2-40B4-BE49-F238E27FC236}">
                  <a16:creationId xmlns:a16="http://schemas.microsoft.com/office/drawing/2014/main" id="{BEDF4A3A-8B5D-4446-B543-A5330FE1F612}"/>
                </a:ext>
              </a:extLst>
            </p:cNvPr>
            <p:cNvSpPr/>
            <p:nvPr/>
          </p:nvSpPr>
          <p:spPr>
            <a:xfrm>
              <a:off x="4312418" y="3061493"/>
              <a:ext cx="83376" cy="35151"/>
            </a:xfrm>
            <a:custGeom>
              <a:avLst/>
              <a:gdLst/>
              <a:ahLst/>
              <a:cxnLst/>
              <a:rect l="l" t="t" r="r" b="b"/>
              <a:pathLst>
                <a:path w="1480" h="624" extrusionOk="0">
                  <a:moveTo>
                    <a:pt x="493" y="0"/>
                  </a:moveTo>
                  <a:cubicBezTo>
                    <a:pt x="500" y="0"/>
                    <a:pt x="507" y="0"/>
                    <a:pt x="514" y="0"/>
                  </a:cubicBezTo>
                  <a:lnTo>
                    <a:pt x="514" y="0"/>
                  </a:lnTo>
                  <a:cubicBezTo>
                    <a:pt x="516" y="0"/>
                    <a:pt x="518" y="0"/>
                    <a:pt x="519" y="0"/>
                  </a:cubicBezTo>
                  <a:close/>
                  <a:moveTo>
                    <a:pt x="514" y="0"/>
                  </a:moveTo>
                  <a:cubicBezTo>
                    <a:pt x="231" y="1"/>
                    <a:pt x="26" y="79"/>
                    <a:pt x="0" y="208"/>
                  </a:cubicBezTo>
                  <a:cubicBezTo>
                    <a:pt x="0" y="234"/>
                    <a:pt x="0" y="286"/>
                    <a:pt x="52" y="312"/>
                  </a:cubicBezTo>
                  <a:cubicBezTo>
                    <a:pt x="208" y="494"/>
                    <a:pt x="441" y="597"/>
                    <a:pt x="701" y="597"/>
                  </a:cubicBezTo>
                  <a:cubicBezTo>
                    <a:pt x="779" y="623"/>
                    <a:pt x="857" y="623"/>
                    <a:pt x="935" y="623"/>
                  </a:cubicBezTo>
                  <a:cubicBezTo>
                    <a:pt x="1220" y="623"/>
                    <a:pt x="1428" y="546"/>
                    <a:pt x="1454" y="416"/>
                  </a:cubicBezTo>
                  <a:cubicBezTo>
                    <a:pt x="1480" y="312"/>
                    <a:pt x="1168" y="104"/>
                    <a:pt x="753" y="26"/>
                  </a:cubicBezTo>
                  <a:cubicBezTo>
                    <a:pt x="680" y="2"/>
                    <a:pt x="608" y="1"/>
                    <a:pt x="51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74;p43">
              <a:extLst>
                <a:ext uri="{FF2B5EF4-FFF2-40B4-BE49-F238E27FC236}">
                  <a16:creationId xmlns:a16="http://schemas.microsoft.com/office/drawing/2014/main" id="{B4C067BE-82B0-4714-ADEB-766851E63F37}"/>
                </a:ext>
              </a:extLst>
            </p:cNvPr>
            <p:cNvSpPr/>
            <p:nvPr/>
          </p:nvSpPr>
          <p:spPr>
            <a:xfrm>
              <a:off x="4575667" y="3146331"/>
              <a:ext cx="74644" cy="51770"/>
            </a:xfrm>
            <a:custGeom>
              <a:avLst/>
              <a:gdLst/>
              <a:ahLst/>
              <a:cxnLst/>
              <a:rect l="l" t="t" r="r" b="b"/>
              <a:pathLst>
                <a:path w="1325" h="919" extrusionOk="0">
                  <a:moveTo>
                    <a:pt x="208" y="0"/>
                  </a:moveTo>
                  <a:cubicBezTo>
                    <a:pt x="130" y="0"/>
                    <a:pt x="52" y="26"/>
                    <a:pt x="0" y="78"/>
                  </a:cubicBezTo>
                  <a:cubicBezTo>
                    <a:pt x="0" y="104"/>
                    <a:pt x="0" y="156"/>
                    <a:pt x="0" y="208"/>
                  </a:cubicBezTo>
                  <a:cubicBezTo>
                    <a:pt x="104" y="415"/>
                    <a:pt x="260" y="597"/>
                    <a:pt x="467" y="701"/>
                  </a:cubicBezTo>
                  <a:cubicBezTo>
                    <a:pt x="649" y="831"/>
                    <a:pt x="857" y="909"/>
                    <a:pt x="1064" y="909"/>
                  </a:cubicBezTo>
                  <a:cubicBezTo>
                    <a:pt x="1084" y="915"/>
                    <a:pt x="1102" y="918"/>
                    <a:pt x="1118" y="918"/>
                  </a:cubicBezTo>
                  <a:cubicBezTo>
                    <a:pt x="1168" y="918"/>
                    <a:pt x="1207" y="889"/>
                    <a:pt x="1246" y="831"/>
                  </a:cubicBezTo>
                  <a:cubicBezTo>
                    <a:pt x="1324" y="701"/>
                    <a:pt x="1142" y="415"/>
                    <a:pt x="779" y="182"/>
                  </a:cubicBezTo>
                  <a:cubicBezTo>
                    <a:pt x="623" y="78"/>
                    <a:pt x="415" y="0"/>
                    <a:pt x="20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7" name="TextBox 36">
            <a:extLst>
              <a:ext uri="{FF2B5EF4-FFF2-40B4-BE49-F238E27FC236}">
                <a16:creationId xmlns:a16="http://schemas.microsoft.com/office/drawing/2014/main" id="{6C93E86D-3B1D-48DD-B386-E3DA18A0BC7A}"/>
              </a:ext>
            </a:extLst>
          </p:cNvPr>
          <p:cNvSpPr txBox="1"/>
          <p:nvPr/>
        </p:nvSpPr>
        <p:spPr>
          <a:xfrm>
            <a:off x="1360601" y="89266"/>
            <a:ext cx="9212275" cy="3375026"/>
          </a:xfrm>
          <a:prstGeom prst="rect">
            <a:avLst/>
          </a:prstGeom>
          <a:noFill/>
        </p:spPr>
        <p:txBody>
          <a:bodyPr wrap="square">
            <a:spAutoFit/>
          </a:bodyPr>
          <a:lstStyle/>
          <a:p>
            <a:pPr algn="ctr" defTabSz="1219170">
              <a:buClr>
                <a:srgbClr val="000000"/>
              </a:buClr>
            </a:pPr>
            <a:r>
              <a:rPr lang="en-US" altLang="zh-CN" sz="10666"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rPr>
              <a:t>Tạm</a:t>
            </a:r>
            <a:r>
              <a:rPr lang="en-US" altLang="zh-CN" sz="10666"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rPr>
              <a:t> </a:t>
            </a:r>
            <a:r>
              <a:rPr lang="en-US" altLang="zh-CN" sz="10666"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rPr>
              <a:t>biệt</a:t>
            </a:r>
            <a:r>
              <a:rPr lang="en-US" altLang="zh-CN" sz="10666"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rPr>
              <a:t> </a:t>
            </a:r>
            <a:r>
              <a:rPr lang="en-US" altLang="zh-CN" sz="10666"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rPr>
              <a:t>và</a:t>
            </a:r>
            <a:r>
              <a:rPr lang="en-US" altLang="zh-CN" sz="10666"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rPr>
              <a:t> </a:t>
            </a:r>
            <a:r>
              <a:rPr lang="en-US" altLang="zh-CN" sz="10666"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rPr>
              <a:t>hẹn</a:t>
            </a:r>
            <a:r>
              <a:rPr lang="en-US" altLang="zh-CN" sz="10666"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rPr>
              <a:t> </a:t>
            </a:r>
            <a:r>
              <a:rPr lang="en-US" altLang="zh-CN" sz="10666"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rPr>
              <a:t>gặp</a:t>
            </a:r>
            <a:r>
              <a:rPr lang="en-US" altLang="zh-CN" sz="10666"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rPr>
              <a:t> </a:t>
            </a:r>
            <a:r>
              <a:rPr lang="en-US" altLang="zh-CN" sz="10666" b="1" kern="0" dirty="0" err="1">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rPr>
              <a:t>lại</a:t>
            </a:r>
            <a:endParaRPr lang="en-US" altLang="zh-CN" sz="10666"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ea typeface="仓耳玄三M W05" panose="02020400000000000000" pitchFamily="18" charset="-122"/>
              <a:cs typeface="Source Sans Pro" panose="020B0503030403020204" pitchFamily="34" charset="0"/>
              <a:sym typeface="Arial"/>
            </a:endParaRPr>
          </a:p>
        </p:txBody>
      </p:sp>
      <p:grpSp>
        <p:nvGrpSpPr>
          <p:cNvPr id="38" name="Google Shape;1435;p40">
            <a:extLst>
              <a:ext uri="{FF2B5EF4-FFF2-40B4-BE49-F238E27FC236}">
                <a16:creationId xmlns:a16="http://schemas.microsoft.com/office/drawing/2014/main" id="{1A152DC9-3ACF-4D5D-8BF4-744ADA1FFA99}"/>
              </a:ext>
            </a:extLst>
          </p:cNvPr>
          <p:cNvGrpSpPr/>
          <p:nvPr/>
        </p:nvGrpSpPr>
        <p:grpSpPr>
          <a:xfrm>
            <a:off x="690935" y="2670406"/>
            <a:ext cx="2007040" cy="1838349"/>
            <a:chOff x="305575" y="3666164"/>
            <a:chExt cx="1505280" cy="1378762"/>
          </a:xfrm>
        </p:grpSpPr>
        <p:sp>
          <p:nvSpPr>
            <p:cNvPr id="39" name="Google Shape;1436;p40">
              <a:extLst>
                <a:ext uri="{FF2B5EF4-FFF2-40B4-BE49-F238E27FC236}">
                  <a16:creationId xmlns:a16="http://schemas.microsoft.com/office/drawing/2014/main" id="{BF983FCA-B211-4090-9D1D-7420CCAD013F}"/>
                </a:ext>
              </a:extLst>
            </p:cNvPr>
            <p:cNvSpPr/>
            <p:nvPr/>
          </p:nvSpPr>
          <p:spPr>
            <a:xfrm rot="-821902">
              <a:off x="456018" y="3838771"/>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0" name="Google Shape;1437;p40">
              <a:extLst>
                <a:ext uri="{FF2B5EF4-FFF2-40B4-BE49-F238E27FC236}">
                  <a16:creationId xmlns:a16="http://schemas.microsoft.com/office/drawing/2014/main" id="{8E3DD9AB-29F7-4782-B1A5-E48636AB562E}"/>
                </a:ext>
              </a:extLst>
            </p:cNvPr>
            <p:cNvSpPr/>
            <p:nvPr/>
          </p:nvSpPr>
          <p:spPr>
            <a:xfrm rot="-821902">
              <a:off x="421360" y="3801563"/>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1" name="Google Shape;1438;p40">
              <a:extLst>
                <a:ext uri="{FF2B5EF4-FFF2-40B4-BE49-F238E27FC236}">
                  <a16:creationId xmlns:a16="http://schemas.microsoft.com/office/drawing/2014/main" id="{2B19E3AD-BDE9-46AC-A8C1-EAC28B28C3F9}"/>
                </a:ext>
              </a:extLst>
            </p:cNvPr>
            <p:cNvSpPr/>
            <p:nvPr/>
          </p:nvSpPr>
          <p:spPr>
            <a:xfrm rot="-821902">
              <a:off x="1314365" y="4303492"/>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2" name="Google Shape;1439;p40">
              <a:extLst>
                <a:ext uri="{FF2B5EF4-FFF2-40B4-BE49-F238E27FC236}">
                  <a16:creationId xmlns:a16="http://schemas.microsoft.com/office/drawing/2014/main" id="{D095EB0D-21FC-446B-A83B-31D6C7D7EA9D}"/>
                </a:ext>
              </a:extLst>
            </p:cNvPr>
            <p:cNvSpPr/>
            <p:nvPr/>
          </p:nvSpPr>
          <p:spPr>
            <a:xfrm rot="-821902">
              <a:off x="1469359" y="4370508"/>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3" name="Google Shape;1440;p40">
              <a:extLst>
                <a:ext uri="{FF2B5EF4-FFF2-40B4-BE49-F238E27FC236}">
                  <a16:creationId xmlns:a16="http://schemas.microsoft.com/office/drawing/2014/main" id="{E6C54BDF-B270-48D5-87BB-51831C16F8E6}"/>
                </a:ext>
              </a:extLst>
            </p:cNvPr>
            <p:cNvSpPr/>
            <p:nvPr/>
          </p:nvSpPr>
          <p:spPr>
            <a:xfrm rot="-821902">
              <a:off x="1462554" y="4364083"/>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4" name="Google Shape;1441;p40">
              <a:extLst>
                <a:ext uri="{FF2B5EF4-FFF2-40B4-BE49-F238E27FC236}">
                  <a16:creationId xmlns:a16="http://schemas.microsoft.com/office/drawing/2014/main" id="{5069CE0E-AECE-444F-AA66-49F89DB32F5F}"/>
                </a:ext>
              </a:extLst>
            </p:cNvPr>
            <p:cNvSpPr/>
            <p:nvPr/>
          </p:nvSpPr>
          <p:spPr>
            <a:xfrm rot="-821902">
              <a:off x="1510296" y="4420750"/>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5" name="Google Shape;1442;p40">
              <a:extLst>
                <a:ext uri="{FF2B5EF4-FFF2-40B4-BE49-F238E27FC236}">
                  <a16:creationId xmlns:a16="http://schemas.microsoft.com/office/drawing/2014/main" id="{3CA3E628-F1D0-467F-ACE9-912D24E7E363}"/>
                </a:ext>
              </a:extLst>
            </p:cNvPr>
            <p:cNvSpPr/>
            <p:nvPr/>
          </p:nvSpPr>
          <p:spPr>
            <a:xfrm rot="-821902">
              <a:off x="1504476" y="4414576"/>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6" name="Google Shape;1443;p40">
              <a:extLst>
                <a:ext uri="{FF2B5EF4-FFF2-40B4-BE49-F238E27FC236}">
                  <a16:creationId xmlns:a16="http://schemas.microsoft.com/office/drawing/2014/main" id="{C95A49DF-F89A-4C8B-A6F5-E83183BCF690}"/>
                </a:ext>
              </a:extLst>
            </p:cNvPr>
            <p:cNvSpPr/>
            <p:nvPr/>
          </p:nvSpPr>
          <p:spPr>
            <a:xfrm rot="-821902">
              <a:off x="1348306" y="4292762"/>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7" name="Google Shape;1444;p40">
              <a:extLst>
                <a:ext uri="{FF2B5EF4-FFF2-40B4-BE49-F238E27FC236}">
                  <a16:creationId xmlns:a16="http://schemas.microsoft.com/office/drawing/2014/main" id="{1E8DC887-FFC2-44EF-A3D0-D02000AF294D}"/>
                </a:ext>
              </a:extLst>
            </p:cNvPr>
            <p:cNvSpPr/>
            <p:nvPr/>
          </p:nvSpPr>
          <p:spPr>
            <a:xfrm rot="-821902">
              <a:off x="900741" y="4747170"/>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8" name="Google Shape;1445;p40">
              <a:extLst>
                <a:ext uri="{FF2B5EF4-FFF2-40B4-BE49-F238E27FC236}">
                  <a16:creationId xmlns:a16="http://schemas.microsoft.com/office/drawing/2014/main" id="{275B0D21-C4E9-415D-8DD2-C4BF91122BA6}"/>
                </a:ext>
              </a:extLst>
            </p:cNvPr>
            <p:cNvSpPr/>
            <p:nvPr/>
          </p:nvSpPr>
          <p:spPr>
            <a:xfrm rot="-821902">
              <a:off x="1254393" y="4667980"/>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 name="Google Shape;1446;p40">
              <a:extLst>
                <a:ext uri="{FF2B5EF4-FFF2-40B4-BE49-F238E27FC236}">
                  <a16:creationId xmlns:a16="http://schemas.microsoft.com/office/drawing/2014/main" id="{B9B5FDF4-947A-4C4A-B48F-F6E0ED01D645}"/>
                </a:ext>
              </a:extLst>
            </p:cNvPr>
            <p:cNvSpPr/>
            <p:nvPr/>
          </p:nvSpPr>
          <p:spPr>
            <a:xfrm rot="-821902">
              <a:off x="666161" y="3989907"/>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0" name="Google Shape;1447;p40">
              <a:extLst>
                <a:ext uri="{FF2B5EF4-FFF2-40B4-BE49-F238E27FC236}">
                  <a16:creationId xmlns:a16="http://schemas.microsoft.com/office/drawing/2014/main" id="{C69F5784-7F26-4548-AC28-29FDCF4B189A}"/>
                </a:ext>
              </a:extLst>
            </p:cNvPr>
            <p:cNvSpPr/>
            <p:nvPr/>
          </p:nvSpPr>
          <p:spPr>
            <a:xfrm rot="-821902">
              <a:off x="1209704" y="4297639"/>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1" name="Google Shape;1448;p40">
              <a:extLst>
                <a:ext uri="{FF2B5EF4-FFF2-40B4-BE49-F238E27FC236}">
                  <a16:creationId xmlns:a16="http://schemas.microsoft.com/office/drawing/2014/main" id="{4043C6EC-CEFD-4101-B8C2-07458BCC07C2}"/>
                </a:ext>
              </a:extLst>
            </p:cNvPr>
            <p:cNvSpPr/>
            <p:nvPr/>
          </p:nvSpPr>
          <p:spPr>
            <a:xfrm rot="-821902">
              <a:off x="915557" y="4369456"/>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27242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2" name="Google Shape;1449;p40">
              <a:extLst>
                <a:ext uri="{FF2B5EF4-FFF2-40B4-BE49-F238E27FC236}">
                  <a16:creationId xmlns:a16="http://schemas.microsoft.com/office/drawing/2014/main" id="{4CC07B33-D456-43BA-84A4-963934E60893}"/>
                </a:ext>
              </a:extLst>
            </p:cNvPr>
            <p:cNvSpPr/>
            <p:nvPr/>
          </p:nvSpPr>
          <p:spPr>
            <a:xfrm rot="-821902">
              <a:off x="1069073" y="4378862"/>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BB94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3" name="Google Shape;1450;p40">
              <a:extLst>
                <a:ext uri="{FF2B5EF4-FFF2-40B4-BE49-F238E27FC236}">
                  <a16:creationId xmlns:a16="http://schemas.microsoft.com/office/drawing/2014/main" id="{18AD3586-2478-4017-95FA-88107D93E8D9}"/>
                </a:ext>
              </a:extLst>
            </p:cNvPr>
            <p:cNvSpPr/>
            <p:nvPr/>
          </p:nvSpPr>
          <p:spPr>
            <a:xfrm rot="-821902">
              <a:off x="645376" y="4540616"/>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CF69C"/>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4" name="Google Shape;1451;p40">
              <a:extLst>
                <a:ext uri="{FF2B5EF4-FFF2-40B4-BE49-F238E27FC236}">
                  <a16:creationId xmlns:a16="http://schemas.microsoft.com/office/drawing/2014/main" id="{DA0E44AE-4514-4489-9890-04B1F9480F91}"/>
                </a:ext>
              </a:extLst>
            </p:cNvPr>
            <p:cNvSpPr/>
            <p:nvPr/>
          </p:nvSpPr>
          <p:spPr>
            <a:xfrm rot="-821902">
              <a:off x="756829" y="4625829"/>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5" name="Google Shape;1452;p40">
              <a:extLst>
                <a:ext uri="{FF2B5EF4-FFF2-40B4-BE49-F238E27FC236}">
                  <a16:creationId xmlns:a16="http://schemas.microsoft.com/office/drawing/2014/main" id="{8BEA5885-4A6B-42AA-9961-CE0F2DF39B2D}"/>
                </a:ext>
              </a:extLst>
            </p:cNvPr>
            <p:cNvSpPr/>
            <p:nvPr/>
          </p:nvSpPr>
          <p:spPr>
            <a:xfrm rot="-821902">
              <a:off x="747096" y="4619237"/>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6" name="Google Shape;1453;p40">
              <a:extLst>
                <a:ext uri="{FF2B5EF4-FFF2-40B4-BE49-F238E27FC236}">
                  <a16:creationId xmlns:a16="http://schemas.microsoft.com/office/drawing/2014/main" id="{0050592D-7FD8-4358-9F7B-C07509781EE8}"/>
                </a:ext>
              </a:extLst>
            </p:cNvPr>
            <p:cNvSpPr/>
            <p:nvPr/>
          </p:nvSpPr>
          <p:spPr>
            <a:xfrm rot="-821902">
              <a:off x="739646" y="4697400"/>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7" name="Google Shape;1454;p40">
              <a:extLst>
                <a:ext uri="{FF2B5EF4-FFF2-40B4-BE49-F238E27FC236}">
                  <a16:creationId xmlns:a16="http://schemas.microsoft.com/office/drawing/2014/main" id="{D580ED0C-AE77-4540-BC98-3A600EC2AACC}"/>
                </a:ext>
              </a:extLst>
            </p:cNvPr>
            <p:cNvSpPr/>
            <p:nvPr/>
          </p:nvSpPr>
          <p:spPr>
            <a:xfrm rot="-821902">
              <a:off x="729688" y="4690835"/>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8" name="Google Shape;1455;p40">
              <a:extLst>
                <a:ext uri="{FF2B5EF4-FFF2-40B4-BE49-F238E27FC236}">
                  <a16:creationId xmlns:a16="http://schemas.microsoft.com/office/drawing/2014/main" id="{B7B1B936-2F30-4C06-84F5-66252566C567}"/>
                </a:ext>
              </a:extLst>
            </p:cNvPr>
            <p:cNvSpPr/>
            <p:nvPr/>
          </p:nvSpPr>
          <p:spPr>
            <a:xfrm rot="-821902">
              <a:off x="639678" y="4538274"/>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2D03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59" name="Google Shape;1456;p40">
              <a:extLst>
                <a:ext uri="{FF2B5EF4-FFF2-40B4-BE49-F238E27FC236}">
                  <a16:creationId xmlns:a16="http://schemas.microsoft.com/office/drawing/2014/main" id="{CDB78AC0-06FE-4FAC-A49D-03E901E688ED}"/>
                </a:ext>
              </a:extLst>
            </p:cNvPr>
            <p:cNvSpPr/>
            <p:nvPr/>
          </p:nvSpPr>
          <p:spPr>
            <a:xfrm rot="-821902">
              <a:off x="493734" y="3864727"/>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0" name="Google Shape;1457;p40">
              <a:extLst>
                <a:ext uri="{FF2B5EF4-FFF2-40B4-BE49-F238E27FC236}">
                  <a16:creationId xmlns:a16="http://schemas.microsoft.com/office/drawing/2014/main" id="{3A3CF6E8-1873-496A-97C7-32FEA84D45EA}"/>
                </a:ext>
              </a:extLst>
            </p:cNvPr>
            <p:cNvSpPr/>
            <p:nvPr/>
          </p:nvSpPr>
          <p:spPr>
            <a:xfrm rot="-821902">
              <a:off x="518945" y="3980907"/>
              <a:ext cx="813196" cy="322207"/>
            </a:xfrm>
            <a:custGeom>
              <a:avLst/>
              <a:gdLst/>
              <a:ahLst/>
              <a:cxnLst/>
              <a:rect l="l" t="t" r="r" b="b"/>
              <a:pathLst>
                <a:path w="17893" h="7090" extrusionOk="0">
                  <a:moveTo>
                    <a:pt x="2110" y="0"/>
                  </a:moveTo>
                  <a:cubicBezTo>
                    <a:pt x="1546" y="0"/>
                    <a:pt x="876" y="440"/>
                    <a:pt x="0" y="1717"/>
                  </a:cubicBezTo>
                  <a:cubicBezTo>
                    <a:pt x="45" y="1732"/>
                    <a:pt x="101" y="1747"/>
                    <a:pt x="152" y="1747"/>
                  </a:cubicBezTo>
                  <a:cubicBezTo>
                    <a:pt x="173" y="1747"/>
                    <a:pt x="193" y="1744"/>
                    <a:pt x="212" y="1738"/>
                  </a:cubicBezTo>
                  <a:cubicBezTo>
                    <a:pt x="607" y="1669"/>
                    <a:pt x="1436" y="1055"/>
                    <a:pt x="2096" y="1055"/>
                  </a:cubicBezTo>
                  <a:cubicBezTo>
                    <a:pt x="2248" y="1055"/>
                    <a:pt x="2390" y="1088"/>
                    <a:pt x="2517" y="1167"/>
                  </a:cubicBezTo>
                  <a:cubicBezTo>
                    <a:pt x="3194" y="1590"/>
                    <a:pt x="3701" y="2309"/>
                    <a:pt x="3109" y="3811"/>
                  </a:cubicBezTo>
                  <a:cubicBezTo>
                    <a:pt x="2538" y="5334"/>
                    <a:pt x="3025" y="6243"/>
                    <a:pt x="3025" y="6243"/>
                  </a:cubicBezTo>
                  <a:cubicBezTo>
                    <a:pt x="4748" y="6856"/>
                    <a:pt x="6498" y="7089"/>
                    <a:pt x="8165" y="7089"/>
                  </a:cubicBezTo>
                  <a:cubicBezTo>
                    <a:pt x="13454" y="7089"/>
                    <a:pt x="17893" y="4741"/>
                    <a:pt x="17893" y="4741"/>
                  </a:cubicBezTo>
                  <a:cubicBezTo>
                    <a:pt x="17681" y="2922"/>
                    <a:pt x="17047" y="1632"/>
                    <a:pt x="16074" y="681"/>
                  </a:cubicBezTo>
                  <a:lnTo>
                    <a:pt x="16074" y="681"/>
                  </a:lnTo>
                  <a:cubicBezTo>
                    <a:pt x="16074" y="681"/>
                    <a:pt x="17893" y="3007"/>
                    <a:pt x="16666" y="3832"/>
                  </a:cubicBezTo>
                  <a:cubicBezTo>
                    <a:pt x="15461" y="4657"/>
                    <a:pt x="11696" y="5503"/>
                    <a:pt x="10808" y="5947"/>
                  </a:cubicBezTo>
                  <a:cubicBezTo>
                    <a:pt x="10422" y="6140"/>
                    <a:pt x="9564" y="6305"/>
                    <a:pt x="8571" y="6305"/>
                  </a:cubicBezTo>
                  <a:cubicBezTo>
                    <a:pt x="7278" y="6305"/>
                    <a:pt x="5754" y="6025"/>
                    <a:pt x="4738" y="5164"/>
                  </a:cubicBezTo>
                  <a:cubicBezTo>
                    <a:pt x="3130" y="3811"/>
                    <a:pt x="4569" y="1971"/>
                    <a:pt x="3659" y="998"/>
                  </a:cubicBezTo>
                  <a:cubicBezTo>
                    <a:pt x="3182" y="488"/>
                    <a:pt x="2704" y="0"/>
                    <a:pt x="2110" y="0"/>
                  </a:cubicBezTo>
                  <a:close/>
                </a:path>
              </a:pathLst>
            </a:custGeom>
            <a:solidFill>
              <a:srgbClr val="7BB75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1" name="Google Shape;1458;p40">
              <a:extLst>
                <a:ext uri="{FF2B5EF4-FFF2-40B4-BE49-F238E27FC236}">
                  <a16:creationId xmlns:a16="http://schemas.microsoft.com/office/drawing/2014/main" id="{4358B212-79FC-4645-B3A5-3A0B537BF4C0}"/>
                </a:ext>
              </a:extLst>
            </p:cNvPr>
            <p:cNvSpPr/>
            <p:nvPr/>
          </p:nvSpPr>
          <p:spPr>
            <a:xfrm rot="-821902">
              <a:off x="386249" y="4113591"/>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2" name="Google Shape;1459;p40">
              <a:extLst>
                <a:ext uri="{FF2B5EF4-FFF2-40B4-BE49-F238E27FC236}">
                  <a16:creationId xmlns:a16="http://schemas.microsoft.com/office/drawing/2014/main" id="{9DD9908F-7141-4C90-91CE-DA9E8C9CF153}"/>
                </a:ext>
              </a:extLst>
            </p:cNvPr>
            <p:cNvSpPr/>
            <p:nvPr/>
          </p:nvSpPr>
          <p:spPr>
            <a:xfrm rot="-821902">
              <a:off x="391327" y="4115754"/>
              <a:ext cx="222648" cy="185190"/>
            </a:xfrm>
            <a:custGeom>
              <a:avLst/>
              <a:gdLst/>
              <a:ahLst/>
              <a:cxnLst/>
              <a:rect l="l" t="t" r="r" b="b"/>
              <a:pathLst>
                <a:path w="4899" h="4075" extrusionOk="0">
                  <a:moveTo>
                    <a:pt x="2805" y="1"/>
                  </a:moveTo>
                  <a:cubicBezTo>
                    <a:pt x="3629" y="382"/>
                    <a:pt x="4010" y="1355"/>
                    <a:pt x="3651" y="2200"/>
                  </a:cubicBezTo>
                  <a:cubicBezTo>
                    <a:pt x="3378" y="2827"/>
                    <a:pt x="2752" y="3209"/>
                    <a:pt x="2096" y="3209"/>
                  </a:cubicBezTo>
                  <a:cubicBezTo>
                    <a:pt x="1887" y="3209"/>
                    <a:pt x="1676" y="3170"/>
                    <a:pt x="1472" y="3089"/>
                  </a:cubicBezTo>
                  <a:cubicBezTo>
                    <a:pt x="795" y="2835"/>
                    <a:pt x="351" y="2158"/>
                    <a:pt x="394" y="1439"/>
                  </a:cubicBezTo>
                  <a:lnTo>
                    <a:pt x="394" y="1439"/>
                  </a:lnTo>
                  <a:cubicBezTo>
                    <a:pt x="1" y="2840"/>
                    <a:pt x="1098" y="4075"/>
                    <a:pt x="2370" y="4075"/>
                  </a:cubicBezTo>
                  <a:cubicBezTo>
                    <a:pt x="2673" y="4075"/>
                    <a:pt x="2986" y="4005"/>
                    <a:pt x="3291" y="3850"/>
                  </a:cubicBezTo>
                  <a:cubicBezTo>
                    <a:pt x="4898" y="3046"/>
                    <a:pt x="4793" y="720"/>
                    <a:pt x="3122" y="86"/>
                  </a:cubicBezTo>
                  <a:cubicBezTo>
                    <a:pt x="3016" y="43"/>
                    <a:pt x="2910" y="22"/>
                    <a:pt x="2805" y="1"/>
                  </a:cubicBezTo>
                  <a:close/>
                </a:path>
              </a:pathLst>
            </a:custGeom>
            <a:solidFill>
              <a:srgbClr val="ADCD6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3" name="Google Shape;1460;p40">
              <a:extLst>
                <a:ext uri="{FF2B5EF4-FFF2-40B4-BE49-F238E27FC236}">
                  <a16:creationId xmlns:a16="http://schemas.microsoft.com/office/drawing/2014/main" id="{748A9F64-BB5B-469E-B24E-267459819601}"/>
                </a:ext>
              </a:extLst>
            </p:cNvPr>
            <p:cNvSpPr/>
            <p:nvPr/>
          </p:nvSpPr>
          <p:spPr>
            <a:xfrm rot="-821902">
              <a:off x="1241660" y="4335654"/>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4" name="Google Shape;1461;p40">
              <a:extLst>
                <a:ext uri="{FF2B5EF4-FFF2-40B4-BE49-F238E27FC236}">
                  <a16:creationId xmlns:a16="http://schemas.microsoft.com/office/drawing/2014/main" id="{368C8588-A642-410D-982D-8D55EE611F41}"/>
                </a:ext>
              </a:extLst>
            </p:cNvPr>
            <p:cNvSpPr/>
            <p:nvPr/>
          </p:nvSpPr>
          <p:spPr>
            <a:xfrm rot="-821902">
              <a:off x="453192" y="3839459"/>
              <a:ext cx="1200547" cy="1033880"/>
            </a:xfrm>
            <a:custGeom>
              <a:avLst/>
              <a:gdLst/>
              <a:ahLst/>
              <a:cxnLst/>
              <a:rect l="l" t="t" r="r" b="b"/>
              <a:pathLst>
                <a:path w="26416" h="22750" extrusionOk="0">
                  <a:moveTo>
                    <a:pt x="10136" y="1"/>
                  </a:moveTo>
                  <a:cubicBezTo>
                    <a:pt x="9050" y="1"/>
                    <a:pt x="7966" y="175"/>
                    <a:pt x="6916" y="511"/>
                  </a:cubicBezTo>
                  <a:cubicBezTo>
                    <a:pt x="5245" y="1040"/>
                    <a:pt x="3913" y="1865"/>
                    <a:pt x="3384" y="2499"/>
                  </a:cubicBezTo>
                  <a:cubicBezTo>
                    <a:pt x="3151" y="2795"/>
                    <a:pt x="2940" y="3091"/>
                    <a:pt x="2771" y="3388"/>
                  </a:cubicBezTo>
                  <a:cubicBezTo>
                    <a:pt x="2707" y="3388"/>
                    <a:pt x="2665" y="3366"/>
                    <a:pt x="2623" y="3345"/>
                  </a:cubicBezTo>
                  <a:lnTo>
                    <a:pt x="2496" y="3324"/>
                  </a:lnTo>
                  <a:cubicBezTo>
                    <a:pt x="2342" y="3288"/>
                    <a:pt x="2188" y="3271"/>
                    <a:pt x="2036" y="3271"/>
                  </a:cubicBezTo>
                  <a:cubicBezTo>
                    <a:pt x="1204" y="3271"/>
                    <a:pt x="431" y="3788"/>
                    <a:pt x="127" y="4593"/>
                  </a:cubicBezTo>
                  <a:cubicBezTo>
                    <a:pt x="85" y="4699"/>
                    <a:pt x="42" y="4826"/>
                    <a:pt x="21" y="4953"/>
                  </a:cubicBezTo>
                  <a:cubicBezTo>
                    <a:pt x="21" y="5016"/>
                    <a:pt x="0" y="5058"/>
                    <a:pt x="0" y="5122"/>
                  </a:cubicBezTo>
                  <a:cubicBezTo>
                    <a:pt x="0" y="5122"/>
                    <a:pt x="0" y="5143"/>
                    <a:pt x="0" y="5164"/>
                  </a:cubicBezTo>
                  <a:lnTo>
                    <a:pt x="0" y="5291"/>
                  </a:lnTo>
                  <a:lnTo>
                    <a:pt x="0" y="5354"/>
                  </a:lnTo>
                  <a:lnTo>
                    <a:pt x="0" y="5481"/>
                  </a:lnTo>
                  <a:cubicBezTo>
                    <a:pt x="0" y="5502"/>
                    <a:pt x="0" y="5524"/>
                    <a:pt x="0" y="5545"/>
                  </a:cubicBezTo>
                  <a:cubicBezTo>
                    <a:pt x="0" y="5587"/>
                    <a:pt x="21" y="5629"/>
                    <a:pt x="21" y="5672"/>
                  </a:cubicBezTo>
                  <a:cubicBezTo>
                    <a:pt x="21" y="5714"/>
                    <a:pt x="21" y="5714"/>
                    <a:pt x="42" y="5735"/>
                  </a:cubicBezTo>
                  <a:cubicBezTo>
                    <a:pt x="42" y="5756"/>
                    <a:pt x="42" y="5820"/>
                    <a:pt x="63" y="5862"/>
                  </a:cubicBezTo>
                  <a:cubicBezTo>
                    <a:pt x="63" y="5883"/>
                    <a:pt x="63" y="5904"/>
                    <a:pt x="85" y="5925"/>
                  </a:cubicBezTo>
                  <a:cubicBezTo>
                    <a:pt x="106" y="5947"/>
                    <a:pt x="106" y="5989"/>
                    <a:pt x="127" y="6031"/>
                  </a:cubicBezTo>
                  <a:cubicBezTo>
                    <a:pt x="127" y="6074"/>
                    <a:pt x="127" y="6095"/>
                    <a:pt x="148" y="6116"/>
                  </a:cubicBezTo>
                  <a:cubicBezTo>
                    <a:pt x="148" y="6137"/>
                    <a:pt x="169" y="6179"/>
                    <a:pt x="190" y="6200"/>
                  </a:cubicBezTo>
                  <a:lnTo>
                    <a:pt x="233" y="6285"/>
                  </a:lnTo>
                  <a:cubicBezTo>
                    <a:pt x="233" y="6306"/>
                    <a:pt x="254" y="6348"/>
                    <a:pt x="275" y="6370"/>
                  </a:cubicBezTo>
                  <a:lnTo>
                    <a:pt x="317" y="6454"/>
                  </a:lnTo>
                  <a:lnTo>
                    <a:pt x="381" y="6539"/>
                  </a:lnTo>
                  <a:cubicBezTo>
                    <a:pt x="402" y="6560"/>
                    <a:pt x="423" y="6581"/>
                    <a:pt x="444" y="6602"/>
                  </a:cubicBezTo>
                  <a:cubicBezTo>
                    <a:pt x="465" y="6645"/>
                    <a:pt x="486" y="6666"/>
                    <a:pt x="508" y="6687"/>
                  </a:cubicBezTo>
                  <a:lnTo>
                    <a:pt x="571" y="6750"/>
                  </a:lnTo>
                  <a:cubicBezTo>
                    <a:pt x="592" y="6771"/>
                    <a:pt x="613" y="6793"/>
                    <a:pt x="635" y="6835"/>
                  </a:cubicBezTo>
                  <a:lnTo>
                    <a:pt x="719" y="6898"/>
                  </a:lnTo>
                  <a:lnTo>
                    <a:pt x="783" y="6962"/>
                  </a:lnTo>
                  <a:cubicBezTo>
                    <a:pt x="804" y="6983"/>
                    <a:pt x="846" y="7004"/>
                    <a:pt x="867" y="7025"/>
                  </a:cubicBezTo>
                  <a:lnTo>
                    <a:pt x="952" y="7068"/>
                  </a:lnTo>
                  <a:cubicBezTo>
                    <a:pt x="973" y="7089"/>
                    <a:pt x="1015" y="7110"/>
                    <a:pt x="1058" y="7131"/>
                  </a:cubicBezTo>
                  <a:lnTo>
                    <a:pt x="1121" y="7173"/>
                  </a:lnTo>
                  <a:cubicBezTo>
                    <a:pt x="1184" y="7194"/>
                    <a:pt x="1248" y="7216"/>
                    <a:pt x="1311" y="7258"/>
                  </a:cubicBezTo>
                  <a:lnTo>
                    <a:pt x="1502" y="7321"/>
                  </a:lnTo>
                  <a:lnTo>
                    <a:pt x="1565" y="7321"/>
                  </a:lnTo>
                  <a:lnTo>
                    <a:pt x="1692" y="7364"/>
                  </a:lnTo>
                  <a:lnTo>
                    <a:pt x="2073" y="7364"/>
                  </a:lnTo>
                  <a:cubicBezTo>
                    <a:pt x="2157" y="7364"/>
                    <a:pt x="2242" y="7364"/>
                    <a:pt x="2326" y="7342"/>
                  </a:cubicBezTo>
                  <a:lnTo>
                    <a:pt x="2390" y="7342"/>
                  </a:lnTo>
                  <a:cubicBezTo>
                    <a:pt x="2453" y="7342"/>
                    <a:pt x="2538" y="7321"/>
                    <a:pt x="2601" y="7300"/>
                  </a:cubicBezTo>
                  <a:lnTo>
                    <a:pt x="2665" y="7279"/>
                  </a:lnTo>
                  <a:cubicBezTo>
                    <a:pt x="2749" y="7258"/>
                    <a:pt x="2834" y="7216"/>
                    <a:pt x="2919" y="7194"/>
                  </a:cubicBezTo>
                  <a:lnTo>
                    <a:pt x="2961" y="7173"/>
                  </a:lnTo>
                  <a:cubicBezTo>
                    <a:pt x="3024" y="7131"/>
                    <a:pt x="3088" y="7089"/>
                    <a:pt x="3151" y="7046"/>
                  </a:cubicBezTo>
                  <a:lnTo>
                    <a:pt x="3194" y="7025"/>
                  </a:lnTo>
                  <a:cubicBezTo>
                    <a:pt x="3278" y="6983"/>
                    <a:pt x="3342" y="6919"/>
                    <a:pt x="3405" y="6856"/>
                  </a:cubicBezTo>
                  <a:lnTo>
                    <a:pt x="3447" y="6814"/>
                  </a:lnTo>
                  <a:cubicBezTo>
                    <a:pt x="3511" y="6771"/>
                    <a:pt x="3553" y="6708"/>
                    <a:pt x="3617" y="6645"/>
                  </a:cubicBezTo>
                  <a:cubicBezTo>
                    <a:pt x="3617" y="6645"/>
                    <a:pt x="3638" y="6623"/>
                    <a:pt x="3638" y="6623"/>
                  </a:cubicBezTo>
                  <a:cubicBezTo>
                    <a:pt x="3701" y="6539"/>
                    <a:pt x="3743" y="6475"/>
                    <a:pt x="3807" y="6391"/>
                  </a:cubicBezTo>
                  <a:lnTo>
                    <a:pt x="3828" y="6327"/>
                  </a:lnTo>
                  <a:cubicBezTo>
                    <a:pt x="3892" y="6264"/>
                    <a:pt x="3934" y="6179"/>
                    <a:pt x="3976" y="6116"/>
                  </a:cubicBezTo>
                  <a:cubicBezTo>
                    <a:pt x="3976" y="6095"/>
                    <a:pt x="3976" y="6095"/>
                    <a:pt x="3976" y="6074"/>
                  </a:cubicBezTo>
                  <a:lnTo>
                    <a:pt x="3976" y="6052"/>
                  </a:lnTo>
                  <a:cubicBezTo>
                    <a:pt x="3997" y="5989"/>
                    <a:pt x="4018" y="5925"/>
                    <a:pt x="4040" y="5862"/>
                  </a:cubicBezTo>
                  <a:lnTo>
                    <a:pt x="4040" y="5799"/>
                  </a:lnTo>
                  <a:cubicBezTo>
                    <a:pt x="4061" y="5756"/>
                    <a:pt x="4061" y="5714"/>
                    <a:pt x="4082" y="5672"/>
                  </a:cubicBezTo>
                  <a:lnTo>
                    <a:pt x="4082" y="5587"/>
                  </a:lnTo>
                  <a:cubicBezTo>
                    <a:pt x="4082" y="5545"/>
                    <a:pt x="4082" y="5502"/>
                    <a:pt x="4082" y="5481"/>
                  </a:cubicBezTo>
                  <a:lnTo>
                    <a:pt x="4082" y="5397"/>
                  </a:lnTo>
                  <a:lnTo>
                    <a:pt x="4082" y="5312"/>
                  </a:lnTo>
                  <a:lnTo>
                    <a:pt x="4082" y="5270"/>
                  </a:lnTo>
                  <a:lnTo>
                    <a:pt x="4082" y="5185"/>
                  </a:lnTo>
                  <a:cubicBezTo>
                    <a:pt x="4082" y="5164"/>
                    <a:pt x="4082" y="5122"/>
                    <a:pt x="4082" y="5080"/>
                  </a:cubicBezTo>
                  <a:lnTo>
                    <a:pt x="4082" y="4995"/>
                  </a:lnTo>
                  <a:cubicBezTo>
                    <a:pt x="4082" y="4974"/>
                    <a:pt x="4082" y="4931"/>
                    <a:pt x="4061" y="4889"/>
                  </a:cubicBezTo>
                  <a:cubicBezTo>
                    <a:pt x="4061" y="4868"/>
                    <a:pt x="4061" y="4847"/>
                    <a:pt x="4061" y="4805"/>
                  </a:cubicBezTo>
                  <a:lnTo>
                    <a:pt x="4018" y="4720"/>
                  </a:lnTo>
                  <a:lnTo>
                    <a:pt x="3997" y="4635"/>
                  </a:lnTo>
                  <a:lnTo>
                    <a:pt x="3976" y="4530"/>
                  </a:lnTo>
                  <a:lnTo>
                    <a:pt x="3934" y="4445"/>
                  </a:lnTo>
                  <a:cubicBezTo>
                    <a:pt x="3913" y="4403"/>
                    <a:pt x="3913" y="4382"/>
                    <a:pt x="3892" y="4339"/>
                  </a:cubicBezTo>
                  <a:cubicBezTo>
                    <a:pt x="3870" y="4318"/>
                    <a:pt x="3870" y="4297"/>
                    <a:pt x="3849" y="4276"/>
                  </a:cubicBezTo>
                  <a:cubicBezTo>
                    <a:pt x="3828" y="4255"/>
                    <a:pt x="3807" y="4212"/>
                    <a:pt x="3786" y="4170"/>
                  </a:cubicBezTo>
                  <a:cubicBezTo>
                    <a:pt x="3765" y="4149"/>
                    <a:pt x="3765" y="4128"/>
                    <a:pt x="3743" y="4107"/>
                  </a:cubicBezTo>
                  <a:lnTo>
                    <a:pt x="3659" y="4001"/>
                  </a:lnTo>
                  <a:lnTo>
                    <a:pt x="3638" y="3959"/>
                  </a:lnTo>
                  <a:lnTo>
                    <a:pt x="3892" y="3853"/>
                  </a:lnTo>
                  <a:cubicBezTo>
                    <a:pt x="3955" y="3811"/>
                    <a:pt x="4040" y="3789"/>
                    <a:pt x="4103" y="3768"/>
                  </a:cubicBezTo>
                  <a:lnTo>
                    <a:pt x="4166" y="3747"/>
                  </a:lnTo>
                  <a:cubicBezTo>
                    <a:pt x="4230" y="3726"/>
                    <a:pt x="4315" y="3705"/>
                    <a:pt x="4399" y="3684"/>
                  </a:cubicBezTo>
                  <a:lnTo>
                    <a:pt x="4441" y="3684"/>
                  </a:lnTo>
                  <a:cubicBezTo>
                    <a:pt x="4505" y="3663"/>
                    <a:pt x="4589" y="3663"/>
                    <a:pt x="4653" y="3663"/>
                  </a:cubicBezTo>
                  <a:lnTo>
                    <a:pt x="4843" y="3663"/>
                  </a:lnTo>
                  <a:lnTo>
                    <a:pt x="4928" y="3684"/>
                  </a:lnTo>
                  <a:lnTo>
                    <a:pt x="4970" y="3684"/>
                  </a:lnTo>
                  <a:cubicBezTo>
                    <a:pt x="5012" y="3705"/>
                    <a:pt x="5055" y="3726"/>
                    <a:pt x="5097" y="3747"/>
                  </a:cubicBezTo>
                  <a:cubicBezTo>
                    <a:pt x="5139" y="3789"/>
                    <a:pt x="5182" y="3811"/>
                    <a:pt x="5245" y="3853"/>
                  </a:cubicBezTo>
                  <a:lnTo>
                    <a:pt x="5287" y="3895"/>
                  </a:lnTo>
                  <a:cubicBezTo>
                    <a:pt x="5330" y="3916"/>
                    <a:pt x="5351" y="3937"/>
                    <a:pt x="5393" y="3980"/>
                  </a:cubicBezTo>
                  <a:lnTo>
                    <a:pt x="5435" y="4001"/>
                  </a:lnTo>
                  <a:cubicBezTo>
                    <a:pt x="5478" y="4043"/>
                    <a:pt x="5520" y="4085"/>
                    <a:pt x="5562" y="4149"/>
                  </a:cubicBezTo>
                  <a:lnTo>
                    <a:pt x="5583" y="4170"/>
                  </a:lnTo>
                  <a:cubicBezTo>
                    <a:pt x="5626" y="4212"/>
                    <a:pt x="5647" y="4255"/>
                    <a:pt x="5668" y="4297"/>
                  </a:cubicBezTo>
                  <a:lnTo>
                    <a:pt x="5710" y="4339"/>
                  </a:lnTo>
                  <a:cubicBezTo>
                    <a:pt x="5732" y="4382"/>
                    <a:pt x="5774" y="4445"/>
                    <a:pt x="5795" y="4487"/>
                  </a:cubicBezTo>
                  <a:lnTo>
                    <a:pt x="5795" y="4508"/>
                  </a:lnTo>
                  <a:cubicBezTo>
                    <a:pt x="5816" y="4572"/>
                    <a:pt x="5837" y="4635"/>
                    <a:pt x="5858" y="4699"/>
                  </a:cubicBezTo>
                  <a:lnTo>
                    <a:pt x="5880" y="4741"/>
                  </a:lnTo>
                  <a:cubicBezTo>
                    <a:pt x="5880" y="4805"/>
                    <a:pt x="5901" y="4868"/>
                    <a:pt x="5922" y="4910"/>
                  </a:cubicBezTo>
                  <a:cubicBezTo>
                    <a:pt x="5922" y="4974"/>
                    <a:pt x="5922" y="4953"/>
                    <a:pt x="5922" y="4974"/>
                  </a:cubicBezTo>
                  <a:cubicBezTo>
                    <a:pt x="5922" y="5037"/>
                    <a:pt x="5922" y="5122"/>
                    <a:pt x="5922" y="5206"/>
                  </a:cubicBezTo>
                  <a:lnTo>
                    <a:pt x="5922" y="5249"/>
                  </a:lnTo>
                  <a:lnTo>
                    <a:pt x="5922" y="5439"/>
                  </a:lnTo>
                  <a:lnTo>
                    <a:pt x="5922" y="5524"/>
                  </a:lnTo>
                  <a:cubicBezTo>
                    <a:pt x="5922" y="5566"/>
                    <a:pt x="5922" y="5651"/>
                    <a:pt x="5901" y="5693"/>
                  </a:cubicBezTo>
                  <a:cubicBezTo>
                    <a:pt x="5880" y="5756"/>
                    <a:pt x="5880" y="5756"/>
                    <a:pt x="5880" y="5799"/>
                  </a:cubicBezTo>
                  <a:cubicBezTo>
                    <a:pt x="5880" y="5820"/>
                    <a:pt x="5858" y="5925"/>
                    <a:pt x="5837" y="5989"/>
                  </a:cubicBezTo>
                  <a:cubicBezTo>
                    <a:pt x="5816" y="6052"/>
                    <a:pt x="5816" y="6052"/>
                    <a:pt x="5795" y="6095"/>
                  </a:cubicBezTo>
                  <a:cubicBezTo>
                    <a:pt x="5774" y="6179"/>
                    <a:pt x="5732" y="6285"/>
                    <a:pt x="5689" y="6391"/>
                  </a:cubicBezTo>
                  <a:cubicBezTo>
                    <a:pt x="5668" y="6497"/>
                    <a:pt x="5605" y="6645"/>
                    <a:pt x="5583" y="6750"/>
                  </a:cubicBezTo>
                  <a:lnTo>
                    <a:pt x="5541" y="6856"/>
                  </a:lnTo>
                  <a:cubicBezTo>
                    <a:pt x="5520" y="6962"/>
                    <a:pt x="5499" y="7068"/>
                    <a:pt x="5478" y="7173"/>
                  </a:cubicBezTo>
                  <a:cubicBezTo>
                    <a:pt x="5457" y="7279"/>
                    <a:pt x="5435" y="7385"/>
                    <a:pt x="5435" y="7491"/>
                  </a:cubicBezTo>
                  <a:cubicBezTo>
                    <a:pt x="5435" y="7512"/>
                    <a:pt x="5435" y="7533"/>
                    <a:pt x="5435" y="7554"/>
                  </a:cubicBezTo>
                  <a:lnTo>
                    <a:pt x="5435" y="7829"/>
                  </a:lnTo>
                  <a:lnTo>
                    <a:pt x="5435" y="8019"/>
                  </a:lnTo>
                  <a:cubicBezTo>
                    <a:pt x="5435" y="8040"/>
                    <a:pt x="5435" y="8062"/>
                    <a:pt x="5435" y="8083"/>
                  </a:cubicBezTo>
                  <a:cubicBezTo>
                    <a:pt x="5435" y="8125"/>
                    <a:pt x="5435" y="8167"/>
                    <a:pt x="5435" y="8210"/>
                  </a:cubicBezTo>
                  <a:lnTo>
                    <a:pt x="5435" y="8273"/>
                  </a:lnTo>
                  <a:cubicBezTo>
                    <a:pt x="5435" y="8315"/>
                    <a:pt x="5457" y="8358"/>
                    <a:pt x="5457" y="8379"/>
                  </a:cubicBezTo>
                  <a:lnTo>
                    <a:pt x="5457" y="8421"/>
                  </a:lnTo>
                  <a:cubicBezTo>
                    <a:pt x="5478" y="8506"/>
                    <a:pt x="5499" y="8590"/>
                    <a:pt x="5520" y="8654"/>
                  </a:cubicBezTo>
                  <a:lnTo>
                    <a:pt x="5520" y="8696"/>
                  </a:lnTo>
                  <a:cubicBezTo>
                    <a:pt x="5520" y="8696"/>
                    <a:pt x="5541" y="8717"/>
                    <a:pt x="5541" y="8738"/>
                  </a:cubicBezTo>
                  <a:cubicBezTo>
                    <a:pt x="5541" y="8759"/>
                    <a:pt x="5541" y="8759"/>
                    <a:pt x="5541" y="8759"/>
                  </a:cubicBezTo>
                  <a:cubicBezTo>
                    <a:pt x="5541" y="8759"/>
                    <a:pt x="5541" y="8781"/>
                    <a:pt x="5541" y="8781"/>
                  </a:cubicBezTo>
                  <a:cubicBezTo>
                    <a:pt x="4568" y="10346"/>
                    <a:pt x="4061" y="12122"/>
                    <a:pt x="4040" y="13962"/>
                  </a:cubicBezTo>
                  <a:cubicBezTo>
                    <a:pt x="4040" y="14597"/>
                    <a:pt x="4082" y="15210"/>
                    <a:pt x="4188" y="15823"/>
                  </a:cubicBezTo>
                  <a:cubicBezTo>
                    <a:pt x="4124" y="15887"/>
                    <a:pt x="4061" y="15950"/>
                    <a:pt x="4018" y="16014"/>
                  </a:cubicBezTo>
                  <a:cubicBezTo>
                    <a:pt x="3849" y="16310"/>
                    <a:pt x="3976" y="16690"/>
                    <a:pt x="4124" y="16987"/>
                  </a:cubicBezTo>
                  <a:cubicBezTo>
                    <a:pt x="3784" y="16850"/>
                    <a:pt x="3373" y="16723"/>
                    <a:pt x="3061" y="16723"/>
                  </a:cubicBezTo>
                  <a:cubicBezTo>
                    <a:pt x="2889" y="16723"/>
                    <a:pt x="2748" y="16762"/>
                    <a:pt x="2665" y="16860"/>
                  </a:cubicBezTo>
                  <a:cubicBezTo>
                    <a:pt x="2432" y="17113"/>
                    <a:pt x="2707" y="17452"/>
                    <a:pt x="2792" y="17579"/>
                  </a:cubicBezTo>
                  <a:cubicBezTo>
                    <a:pt x="3469" y="18615"/>
                    <a:pt x="4568" y="19736"/>
                    <a:pt x="6260" y="19990"/>
                  </a:cubicBezTo>
                  <a:cubicBezTo>
                    <a:pt x="6704" y="20455"/>
                    <a:pt x="7212" y="20857"/>
                    <a:pt x="7762" y="21195"/>
                  </a:cubicBezTo>
                  <a:cubicBezTo>
                    <a:pt x="7593" y="21449"/>
                    <a:pt x="7550" y="21766"/>
                    <a:pt x="7656" y="22062"/>
                  </a:cubicBezTo>
                  <a:cubicBezTo>
                    <a:pt x="7810" y="22407"/>
                    <a:pt x="8244" y="22584"/>
                    <a:pt x="8809" y="22584"/>
                  </a:cubicBezTo>
                  <a:cubicBezTo>
                    <a:pt x="9250" y="22584"/>
                    <a:pt x="9771" y="22476"/>
                    <a:pt x="10300" y="22253"/>
                  </a:cubicBezTo>
                  <a:cubicBezTo>
                    <a:pt x="11400" y="22549"/>
                    <a:pt x="12521" y="22697"/>
                    <a:pt x="13663" y="22697"/>
                  </a:cubicBezTo>
                  <a:cubicBezTo>
                    <a:pt x="14826" y="22697"/>
                    <a:pt x="15989" y="22549"/>
                    <a:pt x="17110" y="22232"/>
                  </a:cubicBezTo>
                  <a:cubicBezTo>
                    <a:pt x="17195" y="22274"/>
                    <a:pt x="17258" y="22316"/>
                    <a:pt x="17343" y="22358"/>
                  </a:cubicBezTo>
                  <a:cubicBezTo>
                    <a:pt x="17917" y="22622"/>
                    <a:pt x="18492" y="22750"/>
                    <a:pt x="18974" y="22750"/>
                  </a:cubicBezTo>
                  <a:cubicBezTo>
                    <a:pt x="19538" y="22750"/>
                    <a:pt x="19975" y="22574"/>
                    <a:pt x="20134" y="22232"/>
                  </a:cubicBezTo>
                  <a:cubicBezTo>
                    <a:pt x="20282" y="21872"/>
                    <a:pt x="20134" y="21428"/>
                    <a:pt x="19775" y="21005"/>
                  </a:cubicBezTo>
                  <a:cubicBezTo>
                    <a:pt x="20959" y="20201"/>
                    <a:pt x="21911" y="19059"/>
                    <a:pt x="22482" y="17748"/>
                  </a:cubicBezTo>
                  <a:lnTo>
                    <a:pt x="22503" y="17748"/>
                  </a:lnTo>
                  <a:cubicBezTo>
                    <a:pt x="24280" y="17748"/>
                    <a:pt x="25443" y="16648"/>
                    <a:pt x="26120" y="15654"/>
                  </a:cubicBezTo>
                  <a:cubicBezTo>
                    <a:pt x="26204" y="15570"/>
                    <a:pt x="26416" y="15231"/>
                    <a:pt x="26246" y="15041"/>
                  </a:cubicBezTo>
                  <a:cubicBezTo>
                    <a:pt x="26175" y="14946"/>
                    <a:pt x="26043" y="14910"/>
                    <a:pt x="25880" y="14910"/>
                  </a:cubicBezTo>
                  <a:cubicBezTo>
                    <a:pt x="25606" y="14910"/>
                    <a:pt x="25248" y="15011"/>
                    <a:pt x="24956" y="15104"/>
                  </a:cubicBezTo>
                  <a:cubicBezTo>
                    <a:pt x="25083" y="14850"/>
                    <a:pt x="25210" y="14512"/>
                    <a:pt x="25062" y="14258"/>
                  </a:cubicBezTo>
                  <a:cubicBezTo>
                    <a:pt x="24948" y="14029"/>
                    <a:pt x="24678" y="13938"/>
                    <a:pt x="24269" y="13938"/>
                  </a:cubicBezTo>
                  <a:cubicBezTo>
                    <a:pt x="24224" y="13938"/>
                    <a:pt x="24179" y="13939"/>
                    <a:pt x="24132" y="13941"/>
                  </a:cubicBezTo>
                  <a:cubicBezTo>
                    <a:pt x="24110" y="13708"/>
                    <a:pt x="24005" y="13497"/>
                    <a:pt x="23835" y="13328"/>
                  </a:cubicBezTo>
                  <a:cubicBezTo>
                    <a:pt x="23669" y="13198"/>
                    <a:pt x="23454" y="13133"/>
                    <a:pt x="23233" y="13133"/>
                  </a:cubicBezTo>
                  <a:cubicBezTo>
                    <a:pt x="23201" y="13133"/>
                    <a:pt x="23169" y="13135"/>
                    <a:pt x="23138" y="13137"/>
                  </a:cubicBezTo>
                  <a:cubicBezTo>
                    <a:pt x="22905" y="10959"/>
                    <a:pt x="21784" y="8992"/>
                    <a:pt x="20367" y="7385"/>
                  </a:cubicBezTo>
                  <a:lnTo>
                    <a:pt x="20388" y="7385"/>
                  </a:lnTo>
                  <a:lnTo>
                    <a:pt x="20430" y="7364"/>
                  </a:lnTo>
                  <a:lnTo>
                    <a:pt x="20452" y="7364"/>
                  </a:lnTo>
                  <a:cubicBezTo>
                    <a:pt x="20430" y="7152"/>
                    <a:pt x="20388" y="6941"/>
                    <a:pt x="20367" y="6750"/>
                  </a:cubicBezTo>
                  <a:cubicBezTo>
                    <a:pt x="20367" y="6729"/>
                    <a:pt x="20367" y="6687"/>
                    <a:pt x="20346" y="6666"/>
                  </a:cubicBezTo>
                  <a:cubicBezTo>
                    <a:pt x="20303" y="6475"/>
                    <a:pt x="20282" y="6285"/>
                    <a:pt x="20219" y="6116"/>
                  </a:cubicBezTo>
                  <a:cubicBezTo>
                    <a:pt x="20219" y="6095"/>
                    <a:pt x="20219" y="6052"/>
                    <a:pt x="20198" y="6031"/>
                  </a:cubicBezTo>
                  <a:cubicBezTo>
                    <a:pt x="20113" y="5693"/>
                    <a:pt x="19986" y="5354"/>
                    <a:pt x="19838" y="5016"/>
                  </a:cubicBezTo>
                  <a:cubicBezTo>
                    <a:pt x="19838" y="4995"/>
                    <a:pt x="19838" y="4995"/>
                    <a:pt x="19817" y="4974"/>
                  </a:cubicBezTo>
                  <a:cubicBezTo>
                    <a:pt x="19754" y="4826"/>
                    <a:pt x="19669" y="4678"/>
                    <a:pt x="19584" y="4530"/>
                  </a:cubicBezTo>
                  <a:lnTo>
                    <a:pt x="19563" y="4487"/>
                  </a:lnTo>
                  <a:cubicBezTo>
                    <a:pt x="19500" y="4360"/>
                    <a:pt x="19415" y="4255"/>
                    <a:pt x="19331" y="4128"/>
                  </a:cubicBezTo>
                  <a:lnTo>
                    <a:pt x="19246" y="4001"/>
                  </a:lnTo>
                  <a:cubicBezTo>
                    <a:pt x="19204" y="3937"/>
                    <a:pt x="19140" y="3853"/>
                    <a:pt x="19077" y="3789"/>
                  </a:cubicBezTo>
                  <a:lnTo>
                    <a:pt x="18971" y="3663"/>
                  </a:lnTo>
                  <a:cubicBezTo>
                    <a:pt x="18929" y="3599"/>
                    <a:pt x="18865" y="3536"/>
                    <a:pt x="18802" y="3472"/>
                  </a:cubicBezTo>
                  <a:cubicBezTo>
                    <a:pt x="18738" y="3409"/>
                    <a:pt x="18738" y="3388"/>
                    <a:pt x="18696" y="3345"/>
                  </a:cubicBezTo>
                  <a:lnTo>
                    <a:pt x="18654" y="3303"/>
                  </a:lnTo>
                  <a:lnTo>
                    <a:pt x="18654" y="3303"/>
                  </a:lnTo>
                  <a:cubicBezTo>
                    <a:pt x="18569" y="3218"/>
                    <a:pt x="18485" y="3134"/>
                    <a:pt x="18421" y="3070"/>
                  </a:cubicBezTo>
                  <a:cubicBezTo>
                    <a:pt x="17300" y="2076"/>
                    <a:pt x="15820" y="1421"/>
                    <a:pt x="14086" y="807"/>
                  </a:cubicBezTo>
                  <a:cubicBezTo>
                    <a:pt x="13705" y="680"/>
                    <a:pt x="13324" y="554"/>
                    <a:pt x="12943" y="427"/>
                  </a:cubicBezTo>
                  <a:cubicBezTo>
                    <a:pt x="12626" y="321"/>
                    <a:pt x="12309" y="236"/>
                    <a:pt x="11992" y="173"/>
                  </a:cubicBezTo>
                  <a:cubicBezTo>
                    <a:pt x="11377" y="58"/>
                    <a:pt x="10756" y="1"/>
                    <a:pt x="10136" y="1"/>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5" name="Google Shape;1462;p40">
              <a:extLst>
                <a:ext uri="{FF2B5EF4-FFF2-40B4-BE49-F238E27FC236}">
                  <a16:creationId xmlns:a16="http://schemas.microsoft.com/office/drawing/2014/main" id="{78E8D2EC-D259-4484-B4EB-87F3BA700998}"/>
                </a:ext>
              </a:extLst>
            </p:cNvPr>
            <p:cNvSpPr/>
            <p:nvPr/>
          </p:nvSpPr>
          <p:spPr>
            <a:xfrm rot="-821902">
              <a:off x="418534" y="3802252"/>
              <a:ext cx="1276536" cy="1107275"/>
            </a:xfrm>
            <a:custGeom>
              <a:avLst/>
              <a:gdLst/>
              <a:ahLst/>
              <a:cxnLst/>
              <a:rect l="l" t="t" r="r" b="b"/>
              <a:pathLst>
                <a:path w="28088" h="24365" extrusionOk="0">
                  <a:moveTo>
                    <a:pt x="2840" y="4880"/>
                  </a:moveTo>
                  <a:cubicBezTo>
                    <a:pt x="2929" y="4880"/>
                    <a:pt x="3019" y="4889"/>
                    <a:pt x="3110" y="4908"/>
                  </a:cubicBezTo>
                  <a:lnTo>
                    <a:pt x="3194" y="4908"/>
                  </a:lnTo>
                  <a:lnTo>
                    <a:pt x="3279" y="4929"/>
                  </a:lnTo>
                  <a:lnTo>
                    <a:pt x="3575" y="5035"/>
                  </a:lnTo>
                  <a:lnTo>
                    <a:pt x="3808" y="5331"/>
                  </a:lnTo>
                  <a:cubicBezTo>
                    <a:pt x="3829" y="5352"/>
                    <a:pt x="3850" y="5373"/>
                    <a:pt x="3871" y="5394"/>
                  </a:cubicBezTo>
                  <a:lnTo>
                    <a:pt x="3892" y="5415"/>
                  </a:lnTo>
                  <a:lnTo>
                    <a:pt x="3934" y="5500"/>
                  </a:lnTo>
                  <a:lnTo>
                    <a:pt x="3956" y="5521"/>
                  </a:lnTo>
                  <a:cubicBezTo>
                    <a:pt x="3977" y="5542"/>
                    <a:pt x="3977" y="5563"/>
                    <a:pt x="3998" y="5584"/>
                  </a:cubicBezTo>
                  <a:lnTo>
                    <a:pt x="3998" y="5648"/>
                  </a:lnTo>
                  <a:cubicBezTo>
                    <a:pt x="4019" y="5648"/>
                    <a:pt x="4019" y="5669"/>
                    <a:pt x="4040" y="5711"/>
                  </a:cubicBezTo>
                  <a:lnTo>
                    <a:pt x="4040" y="5754"/>
                  </a:lnTo>
                  <a:cubicBezTo>
                    <a:pt x="4061" y="5775"/>
                    <a:pt x="4061" y="5796"/>
                    <a:pt x="4061" y="5817"/>
                  </a:cubicBezTo>
                  <a:lnTo>
                    <a:pt x="4061" y="5859"/>
                  </a:lnTo>
                  <a:lnTo>
                    <a:pt x="4061" y="5923"/>
                  </a:lnTo>
                  <a:lnTo>
                    <a:pt x="4061" y="5986"/>
                  </a:lnTo>
                  <a:lnTo>
                    <a:pt x="4061" y="6050"/>
                  </a:lnTo>
                  <a:lnTo>
                    <a:pt x="4061" y="6219"/>
                  </a:lnTo>
                  <a:lnTo>
                    <a:pt x="4061" y="6282"/>
                  </a:lnTo>
                  <a:lnTo>
                    <a:pt x="4061" y="6346"/>
                  </a:lnTo>
                  <a:cubicBezTo>
                    <a:pt x="4040" y="6367"/>
                    <a:pt x="4040" y="6388"/>
                    <a:pt x="4040" y="6409"/>
                  </a:cubicBezTo>
                  <a:lnTo>
                    <a:pt x="4040" y="6452"/>
                  </a:lnTo>
                  <a:cubicBezTo>
                    <a:pt x="4040" y="6494"/>
                    <a:pt x="4019" y="6536"/>
                    <a:pt x="4019" y="6557"/>
                  </a:cubicBezTo>
                  <a:lnTo>
                    <a:pt x="3998" y="6600"/>
                  </a:lnTo>
                  <a:cubicBezTo>
                    <a:pt x="3977" y="6663"/>
                    <a:pt x="3956" y="6705"/>
                    <a:pt x="3913" y="6748"/>
                  </a:cubicBezTo>
                  <a:lnTo>
                    <a:pt x="3913" y="6790"/>
                  </a:lnTo>
                  <a:cubicBezTo>
                    <a:pt x="3871" y="6832"/>
                    <a:pt x="3850" y="6875"/>
                    <a:pt x="3808" y="6917"/>
                  </a:cubicBezTo>
                  <a:lnTo>
                    <a:pt x="3786" y="6938"/>
                  </a:lnTo>
                  <a:cubicBezTo>
                    <a:pt x="3765" y="6980"/>
                    <a:pt x="3723" y="7001"/>
                    <a:pt x="3702" y="7044"/>
                  </a:cubicBezTo>
                  <a:lnTo>
                    <a:pt x="3660" y="7065"/>
                  </a:lnTo>
                  <a:cubicBezTo>
                    <a:pt x="3617" y="7107"/>
                    <a:pt x="3575" y="7128"/>
                    <a:pt x="3533" y="7171"/>
                  </a:cubicBezTo>
                  <a:lnTo>
                    <a:pt x="3511" y="7192"/>
                  </a:lnTo>
                  <a:cubicBezTo>
                    <a:pt x="3469" y="7213"/>
                    <a:pt x="3427" y="7234"/>
                    <a:pt x="3385" y="7255"/>
                  </a:cubicBezTo>
                  <a:lnTo>
                    <a:pt x="3363" y="7276"/>
                  </a:lnTo>
                  <a:cubicBezTo>
                    <a:pt x="3300" y="7298"/>
                    <a:pt x="3258" y="7319"/>
                    <a:pt x="3194" y="7319"/>
                  </a:cubicBezTo>
                  <a:lnTo>
                    <a:pt x="3173" y="7319"/>
                  </a:lnTo>
                  <a:cubicBezTo>
                    <a:pt x="3131" y="7340"/>
                    <a:pt x="3067" y="7361"/>
                    <a:pt x="3025" y="7361"/>
                  </a:cubicBezTo>
                  <a:lnTo>
                    <a:pt x="2665" y="7361"/>
                  </a:lnTo>
                  <a:lnTo>
                    <a:pt x="2581" y="7319"/>
                  </a:lnTo>
                  <a:lnTo>
                    <a:pt x="2433" y="7319"/>
                  </a:lnTo>
                  <a:lnTo>
                    <a:pt x="2369" y="7298"/>
                  </a:lnTo>
                  <a:lnTo>
                    <a:pt x="2242" y="7234"/>
                  </a:lnTo>
                  <a:lnTo>
                    <a:pt x="2200" y="7213"/>
                  </a:lnTo>
                  <a:cubicBezTo>
                    <a:pt x="2158" y="7192"/>
                    <a:pt x="2137" y="7192"/>
                    <a:pt x="2116" y="7171"/>
                  </a:cubicBezTo>
                  <a:lnTo>
                    <a:pt x="2031" y="7107"/>
                  </a:lnTo>
                  <a:lnTo>
                    <a:pt x="1798" y="6832"/>
                  </a:lnTo>
                  <a:lnTo>
                    <a:pt x="1756" y="6790"/>
                  </a:lnTo>
                  <a:lnTo>
                    <a:pt x="1735" y="6748"/>
                  </a:lnTo>
                  <a:cubicBezTo>
                    <a:pt x="1714" y="6726"/>
                    <a:pt x="1714" y="6705"/>
                    <a:pt x="1693" y="6684"/>
                  </a:cubicBezTo>
                  <a:lnTo>
                    <a:pt x="1671" y="6642"/>
                  </a:lnTo>
                  <a:cubicBezTo>
                    <a:pt x="1671" y="6621"/>
                    <a:pt x="1650" y="6600"/>
                    <a:pt x="1650" y="6578"/>
                  </a:cubicBezTo>
                  <a:lnTo>
                    <a:pt x="1629" y="6536"/>
                  </a:lnTo>
                  <a:cubicBezTo>
                    <a:pt x="1629" y="6515"/>
                    <a:pt x="1608" y="6494"/>
                    <a:pt x="1608" y="6473"/>
                  </a:cubicBezTo>
                  <a:lnTo>
                    <a:pt x="1608" y="6430"/>
                  </a:lnTo>
                  <a:lnTo>
                    <a:pt x="1587" y="6346"/>
                  </a:lnTo>
                  <a:lnTo>
                    <a:pt x="1587" y="6303"/>
                  </a:lnTo>
                  <a:lnTo>
                    <a:pt x="1587" y="6240"/>
                  </a:lnTo>
                  <a:lnTo>
                    <a:pt x="1587" y="6198"/>
                  </a:lnTo>
                  <a:cubicBezTo>
                    <a:pt x="1587" y="6182"/>
                    <a:pt x="1587" y="6156"/>
                    <a:pt x="1587" y="6134"/>
                  </a:cubicBezTo>
                  <a:cubicBezTo>
                    <a:pt x="1587" y="6092"/>
                    <a:pt x="1587" y="6071"/>
                    <a:pt x="1587" y="6050"/>
                  </a:cubicBezTo>
                  <a:lnTo>
                    <a:pt x="1587" y="6007"/>
                  </a:lnTo>
                  <a:lnTo>
                    <a:pt x="1587" y="5923"/>
                  </a:lnTo>
                  <a:lnTo>
                    <a:pt x="1587" y="5902"/>
                  </a:lnTo>
                  <a:cubicBezTo>
                    <a:pt x="1608" y="5838"/>
                    <a:pt x="1629" y="5754"/>
                    <a:pt x="1650" y="5690"/>
                  </a:cubicBezTo>
                  <a:cubicBezTo>
                    <a:pt x="1849" y="5185"/>
                    <a:pt x="2324" y="4880"/>
                    <a:pt x="2840" y="4880"/>
                  </a:cubicBezTo>
                  <a:close/>
                  <a:moveTo>
                    <a:pt x="10922" y="1586"/>
                  </a:moveTo>
                  <a:cubicBezTo>
                    <a:pt x="11491" y="1586"/>
                    <a:pt x="12062" y="1636"/>
                    <a:pt x="12627" y="1735"/>
                  </a:cubicBezTo>
                  <a:cubicBezTo>
                    <a:pt x="12902" y="1799"/>
                    <a:pt x="13198" y="1862"/>
                    <a:pt x="13473" y="1968"/>
                  </a:cubicBezTo>
                  <a:cubicBezTo>
                    <a:pt x="13854" y="2095"/>
                    <a:pt x="14234" y="2222"/>
                    <a:pt x="14615" y="2349"/>
                  </a:cubicBezTo>
                  <a:cubicBezTo>
                    <a:pt x="16074" y="2856"/>
                    <a:pt x="17576" y="3469"/>
                    <a:pt x="18654" y="4442"/>
                  </a:cubicBezTo>
                  <a:cubicBezTo>
                    <a:pt x="18739" y="4506"/>
                    <a:pt x="18781" y="4569"/>
                    <a:pt x="18845" y="4633"/>
                  </a:cubicBezTo>
                  <a:lnTo>
                    <a:pt x="18866" y="4654"/>
                  </a:lnTo>
                  <a:lnTo>
                    <a:pt x="18908" y="4675"/>
                  </a:lnTo>
                  <a:lnTo>
                    <a:pt x="19014" y="4802"/>
                  </a:lnTo>
                  <a:lnTo>
                    <a:pt x="19183" y="4950"/>
                  </a:lnTo>
                  <a:lnTo>
                    <a:pt x="19268" y="5056"/>
                  </a:lnTo>
                  <a:cubicBezTo>
                    <a:pt x="19310" y="5119"/>
                    <a:pt x="19374" y="5183"/>
                    <a:pt x="19416" y="5246"/>
                  </a:cubicBezTo>
                  <a:lnTo>
                    <a:pt x="19458" y="5288"/>
                  </a:lnTo>
                  <a:lnTo>
                    <a:pt x="19479" y="5352"/>
                  </a:lnTo>
                  <a:cubicBezTo>
                    <a:pt x="19564" y="5458"/>
                    <a:pt x="19627" y="5563"/>
                    <a:pt x="19691" y="5669"/>
                  </a:cubicBezTo>
                  <a:lnTo>
                    <a:pt x="19712" y="5690"/>
                  </a:lnTo>
                  <a:cubicBezTo>
                    <a:pt x="19775" y="5817"/>
                    <a:pt x="19839" y="5965"/>
                    <a:pt x="19902" y="6092"/>
                  </a:cubicBezTo>
                  <a:lnTo>
                    <a:pt x="19902" y="6134"/>
                  </a:lnTo>
                  <a:cubicBezTo>
                    <a:pt x="20050" y="6409"/>
                    <a:pt x="20156" y="6705"/>
                    <a:pt x="20220" y="7023"/>
                  </a:cubicBezTo>
                  <a:lnTo>
                    <a:pt x="20241" y="7086"/>
                  </a:lnTo>
                  <a:cubicBezTo>
                    <a:pt x="20283" y="7255"/>
                    <a:pt x="20325" y="7403"/>
                    <a:pt x="20346" y="7572"/>
                  </a:cubicBezTo>
                  <a:lnTo>
                    <a:pt x="20368" y="7678"/>
                  </a:lnTo>
                  <a:lnTo>
                    <a:pt x="20368" y="7699"/>
                  </a:lnTo>
                  <a:lnTo>
                    <a:pt x="19902" y="7974"/>
                  </a:lnTo>
                  <a:lnTo>
                    <a:pt x="20537" y="8693"/>
                  </a:lnTo>
                  <a:cubicBezTo>
                    <a:pt x="21573" y="9878"/>
                    <a:pt x="22863" y="11739"/>
                    <a:pt x="23117" y="14023"/>
                  </a:cubicBezTo>
                  <a:lnTo>
                    <a:pt x="23202" y="14763"/>
                  </a:lnTo>
                  <a:lnTo>
                    <a:pt x="23942" y="14721"/>
                  </a:lnTo>
                  <a:lnTo>
                    <a:pt x="24069" y="14721"/>
                  </a:lnTo>
                  <a:cubicBezTo>
                    <a:pt x="24090" y="14742"/>
                    <a:pt x="24090" y="14784"/>
                    <a:pt x="24090" y="14806"/>
                  </a:cubicBezTo>
                  <a:lnTo>
                    <a:pt x="24174" y="15588"/>
                  </a:lnTo>
                  <a:lnTo>
                    <a:pt x="24936" y="15525"/>
                  </a:lnTo>
                  <a:lnTo>
                    <a:pt x="25020" y="15525"/>
                  </a:lnTo>
                  <a:lnTo>
                    <a:pt x="24026" y="17343"/>
                  </a:lnTo>
                  <a:lnTo>
                    <a:pt x="25570" y="16794"/>
                  </a:lnTo>
                  <a:lnTo>
                    <a:pt x="25570" y="16794"/>
                  </a:lnTo>
                  <a:cubicBezTo>
                    <a:pt x="24957" y="17407"/>
                    <a:pt x="24132" y="17766"/>
                    <a:pt x="23286" y="17766"/>
                  </a:cubicBezTo>
                  <a:lnTo>
                    <a:pt x="22715" y="17745"/>
                  </a:lnTo>
                  <a:lnTo>
                    <a:pt x="22525" y="18253"/>
                  </a:lnTo>
                  <a:cubicBezTo>
                    <a:pt x="22017" y="19437"/>
                    <a:pt x="21192" y="20452"/>
                    <a:pt x="20135" y="21171"/>
                  </a:cubicBezTo>
                  <a:lnTo>
                    <a:pt x="19416" y="21679"/>
                  </a:lnTo>
                  <a:lnTo>
                    <a:pt x="19987" y="22356"/>
                  </a:lnTo>
                  <a:cubicBezTo>
                    <a:pt x="20093" y="22462"/>
                    <a:pt x="20156" y="22567"/>
                    <a:pt x="20220" y="22715"/>
                  </a:cubicBezTo>
                  <a:cubicBezTo>
                    <a:pt x="20150" y="22746"/>
                    <a:pt x="20015" y="22772"/>
                    <a:pt x="19831" y="22772"/>
                  </a:cubicBezTo>
                  <a:cubicBezTo>
                    <a:pt x="19512" y="22772"/>
                    <a:pt x="19043" y="22695"/>
                    <a:pt x="18506" y="22440"/>
                  </a:cubicBezTo>
                  <a:lnTo>
                    <a:pt x="18295" y="22356"/>
                  </a:lnTo>
                  <a:lnTo>
                    <a:pt x="18020" y="22208"/>
                  </a:lnTo>
                  <a:lnTo>
                    <a:pt x="17682" y="22292"/>
                  </a:lnTo>
                  <a:cubicBezTo>
                    <a:pt x="16624" y="22570"/>
                    <a:pt x="15540" y="22707"/>
                    <a:pt x="14456" y="22707"/>
                  </a:cubicBezTo>
                  <a:cubicBezTo>
                    <a:pt x="13394" y="22707"/>
                    <a:pt x="12331" y="22575"/>
                    <a:pt x="11294" y="22314"/>
                  </a:cubicBezTo>
                  <a:lnTo>
                    <a:pt x="11041" y="22229"/>
                  </a:lnTo>
                  <a:lnTo>
                    <a:pt x="10766" y="22335"/>
                  </a:lnTo>
                  <a:cubicBezTo>
                    <a:pt x="10289" y="22541"/>
                    <a:pt x="9875" y="22606"/>
                    <a:pt x="9581" y="22606"/>
                  </a:cubicBezTo>
                  <a:cubicBezTo>
                    <a:pt x="9393" y="22606"/>
                    <a:pt x="9254" y="22579"/>
                    <a:pt x="9180" y="22546"/>
                  </a:cubicBezTo>
                  <a:cubicBezTo>
                    <a:pt x="9201" y="22504"/>
                    <a:pt x="9222" y="22440"/>
                    <a:pt x="9243" y="22398"/>
                  </a:cubicBezTo>
                  <a:lnTo>
                    <a:pt x="9624" y="21742"/>
                  </a:lnTo>
                  <a:lnTo>
                    <a:pt x="8968" y="21341"/>
                  </a:lnTo>
                  <a:cubicBezTo>
                    <a:pt x="8482" y="21023"/>
                    <a:pt x="8016" y="20664"/>
                    <a:pt x="7614" y="20241"/>
                  </a:cubicBezTo>
                  <a:lnTo>
                    <a:pt x="7424" y="20051"/>
                  </a:lnTo>
                  <a:lnTo>
                    <a:pt x="7149" y="20029"/>
                  </a:lnTo>
                  <a:cubicBezTo>
                    <a:pt x="6176" y="19860"/>
                    <a:pt x="5288" y="19331"/>
                    <a:pt x="4675" y="18549"/>
                  </a:cubicBezTo>
                  <a:lnTo>
                    <a:pt x="4675" y="18549"/>
                  </a:lnTo>
                  <a:lnTo>
                    <a:pt x="6578" y="19289"/>
                  </a:lnTo>
                  <a:lnTo>
                    <a:pt x="6578" y="19289"/>
                  </a:lnTo>
                  <a:lnTo>
                    <a:pt x="5626" y="17428"/>
                  </a:lnTo>
                  <a:cubicBezTo>
                    <a:pt x="5584" y="17365"/>
                    <a:pt x="5563" y="17301"/>
                    <a:pt x="5542" y="17217"/>
                  </a:cubicBezTo>
                  <a:lnTo>
                    <a:pt x="5859" y="17005"/>
                  </a:lnTo>
                  <a:lnTo>
                    <a:pt x="5774" y="16497"/>
                  </a:lnTo>
                  <a:cubicBezTo>
                    <a:pt x="5669" y="15926"/>
                    <a:pt x="5626" y="15355"/>
                    <a:pt x="5626" y="14763"/>
                  </a:cubicBezTo>
                  <a:cubicBezTo>
                    <a:pt x="5648" y="13092"/>
                    <a:pt x="6134" y="11443"/>
                    <a:pt x="7022" y="10005"/>
                  </a:cubicBezTo>
                  <a:lnTo>
                    <a:pt x="7234" y="9645"/>
                  </a:lnTo>
                  <a:lnTo>
                    <a:pt x="7043" y="9264"/>
                  </a:lnTo>
                  <a:lnTo>
                    <a:pt x="7043" y="9222"/>
                  </a:lnTo>
                  <a:cubicBezTo>
                    <a:pt x="7022" y="9180"/>
                    <a:pt x="7001" y="9138"/>
                    <a:pt x="7001" y="9074"/>
                  </a:cubicBezTo>
                  <a:lnTo>
                    <a:pt x="7001" y="9053"/>
                  </a:lnTo>
                  <a:lnTo>
                    <a:pt x="7001" y="8968"/>
                  </a:lnTo>
                  <a:lnTo>
                    <a:pt x="7001" y="8926"/>
                  </a:lnTo>
                  <a:lnTo>
                    <a:pt x="7001" y="8841"/>
                  </a:lnTo>
                  <a:lnTo>
                    <a:pt x="7001" y="8799"/>
                  </a:lnTo>
                  <a:lnTo>
                    <a:pt x="7001" y="8630"/>
                  </a:lnTo>
                  <a:lnTo>
                    <a:pt x="7001" y="8440"/>
                  </a:lnTo>
                  <a:lnTo>
                    <a:pt x="7001" y="8376"/>
                  </a:lnTo>
                  <a:cubicBezTo>
                    <a:pt x="7001" y="8292"/>
                    <a:pt x="7022" y="8207"/>
                    <a:pt x="7022" y="8143"/>
                  </a:cubicBezTo>
                  <a:cubicBezTo>
                    <a:pt x="7043" y="8059"/>
                    <a:pt x="7065" y="7974"/>
                    <a:pt x="7086" y="7869"/>
                  </a:cubicBezTo>
                  <a:lnTo>
                    <a:pt x="7107" y="7805"/>
                  </a:lnTo>
                  <a:cubicBezTo>
                    <a:pt x="7149" y="7699"/>
                    <a:pt x="7170" y="7615"/>
                    <a:pt x="7213" y="7488"/>
                  </a:cubicBezTo>
                  <a:cubicBezTo>
                    <a:pt x="7255" y="7382"/>
                    <a:pt x="7297" y="7255"/>
                    <a:pt x="7340" y="7149"/>
                  </a:cubicBezTo>
                  <a:cubicBezTo>
                    <a:pt x="7340" y="7107"/>
                    <a:pt x="7340" y="7107"/>
                    <a:pt x="7361" y="7023"/>
                  </a:cubicBezTo>
                  <a:cubicBezTo>
                    <a:pt x="7403" y="6959"/>
                    <a:pt x="7424" y="6832"/>
                    <a:pt x="7424" y="6790"/>
                  </a:cubicBezTo>
                  <a:cubicBezTo>
                    <a:pt x="7445" y="6748"/>
                    <a:pt x="7445" y="6748"/>
                    <a:pt x="7466" y="6663"/>
                  </a:cubicBezTo>
                  <a:cubicBezTo>
                    <a:pt x="7466" y="6600"/>
                    <a:pt x="7488" y="6515"/>
                    <a:pt x="7488" y="6430"/>
                  </a:cubicBezTo>
                  <a:lnTo>
                    <a:pt x="7488" y="6346"/>
                  </a:lnTo>
                  <a:cubicBezTo>
                    <a:pt x="7509" y="6261"/>
                    <a:pt x="7509" y="6177"/>
                    <a:pt x="7509" y="6092"/>
                  </a:cubicBezTo>
                  <a:lnTo>
                    <a:pt x="7509" y="6029"/>
                  </a:lnTo>
                  <a:lnTo>
                    <a:pt x="7509" y="5859"/>
                  </a:lnTo>
                  <a:lnTo>
                    <a:pt x="8164" y="5986"/>
                  </a:lnTo>
                  <a:lnTo>
                    <a:pt x="8164" y="5986"/>
                  </a:lnTo>
                  <a:lnTo>
                    <a:pt x="7488" y="5563"/>
                  </a:lnTo>
                  <a:cubicBezTo>
                    <a:pt x="7466" y="5479"/>
                    <a:pt x="7445" y="5394"/>
                    <a:pt x="7424" y="5331"/>
                  </a:cubicBezTo>
                  <a:cubicBezTo>
                    <a:pt x="7424" y="5288"/>
                    <a:pt x="7403" y="5267"/>
                    <a:pt x="7403" y="5246"/>
                  </a:cubicBezTo>
                  <a:cubicBezTo>
                    <a:pt x="7382" y="5140"/>
                    <a:pt x="7340" y="5056"/>
                    <a:pt x="7297" y="4950"/>
                  </a:cubicBezTo>
                  <a:lnTo>
                    <a:pt x="7276" y="4908"/>
                  </a:lnTo>
                  <a:cubicBezTo>
                    <a:pt x="7234" y="4844"/>
                    <a:pt x="7191" y="4760"/>
                    <a:pt x="7149" y="4696"/>
                  </a:cubicBezTo>
                  <a:lnTo>
                    <a:pt x="7107" y="4633"/>
                  </a:lnTo>
                  <a:cubicBezTo>
                    <a:pt x="7065" y="4569"/>
                    <a:pt x="7022" y="4506"/>
                    <a:pt x="6980" y="4464"/>
                  </a:cubicBezTo>
                  <a:lnTo>
                    <a:pt x="6938" y="4400"/>
                  </a:lnTo>
                  <a:cubicBezTo>
                    <a:pt x="6874" y="4337"/>
                    <a:pt x="6811" y="4273"/>
                    <a:pt x="6747" y="4210"/>
                  </a:cubicBezTo>
                  <a:lnTo>
                    <a:pt x="6705" y="4167"/>
                  </a:lnTo>
                  <a:cubicBezTo>
                    <a:pt x="6642" y="4125"/>
                    <a:pt x="6599" y="4083"/>
                    <a:pt x="6536" y="4041"/>
                  </a:cubicBezTo>
                  <a:lnTo>
                    <a:pt x="6494" y="3998"/>
                  </a:lnTo>
                  <a:cubicBezTo>
                    <a:pt x="6430" y="3956"/>
                    <a:pt x="6367" y="3914"/>
                    <a:pt x="6282" y="3871"/>
                  </a:cubicBezTo>
                  <a:cubicBezTo>
                    <a:pt x="6197" y="3808"/>
                    <a:pt x="6113" y="3766"/>
                    <a:pt x="6028" y="3744"/>
                  </a:cubicBezTo>
                  <a:lnTo>
                    <a:pt x="5965" y="3723"/>
                  </a:lnTo>
                  <a:cubicBezTo>
                    <a:pt x="5901" y="3702"/>
                    <a:pt x="5838" y="3681"/>
                    <a:pt x="5753" y="3660"/>
                  </a:cubicBezTo>
                  <a:lnTo>
                    <a:pt x="5690" y="3660"/>
                  </a:lnTo>
                  <a:cubicBezTo>
                    <a:pt x="5626" y="3639"/>
                    <a:pt x="5563" y="3639"/>
                    <a:pt x="5500" y="3639"/>
                  </a:cubicBezTo>
                  <a:lnTo>
                    <a:pt x="5373" y="3639"/>
                  </a:lnTo>
                  <a:cubicBezTo>
                    <a:pt x="5267" y="3639"/>
                    <a:pt x="5161" y="3660"/>
                    <a:pt x="5055" y="3681"/>
                  </a:cubicBezTo>
                  <a:lnTo>
                    <a:pt x="4992" y="3702"/>
                  </a:lnTo>
                  <a:lnTo>
                    <a:pt x="4823" y="3744"/>
                  </a:lnTo>
                  <a:cubicBezTo>
                    <a:pt x="5267" y="3258"/>
                    <a:pt x="6388" y="2539"/>
                    <a:pt x="7953" y="2052"/>
                  </a:cubicBezTo>
                  <a:cubicBezTo>
                    <a:pt x="8912" y="1742"/>
                    <a:pt x="9915" y="1586"/>
                    <a:pt x="10922" y="1586"/>
                  </a:cubicBezTo>
                  <a:close/>
                  <a:moveTo>
                    <a:pt x="10959" y="0"/>
                  </a:moveTo>
                  <a:cubicBezTo>
                    <a:pt x="9776" y="0"/>
                    <a:pt x="8595" y="184"/>
                    <a:pt x="7466" y="551"/>
                  </a:cubicBezTo>
                  <a:cubicBezTo>
                    <a:pt x="5774" y="1080"/>
                    <a:pt x="4231" y="1968"/>
                    <a:pt x="3554" y="2814"/>
                  </a:cubicBezTo>
                  <a:cubicBezTo>
                    <a:pt x="3427" y="2962"/>
                    <a:pt x="3300" y="3131"/>
                    <a:pt x="3194" y="3279"/>
                  </a:cubicBezTo>
                  <a:cubicBezTo>
                    <a:pt x="3082" y="3266"/>
                    <a:pt x="2970" y="3259"/>
                    <a:pt x="2857" y="3259"/>
                  </a:cubicBezTo>
                  <a:cubicBezTo>
                    <a:pt x="2248" y="3259"/>
                    <a:pt x="1643" y="3451"/>
                    <a:pt x="1143" y="3808"/>
                  </a:cubicBezTo>
                  <a:cubicBezTo>
                    <a:pt x="699" y="4125"/>
                    <a:pt x="360" y="4569"/>
                    <a:pt x="170" y="5098"/>
                  </a:cubicBezTo>
                  <a:cubicBezTo>
                    <a:pt x="106" y="5246"/>
                    <a:pt x="64" y="5394"/>
                    <a:pt x="43" y="5563"/>
                  </a:cubicBezTo>
                  <a:lnTo>
                    <a:pt x="43" y="5606"/>
                  </a:lnTo>
                  <a:cubicBezTo>
                    <a:pt x="22" y="5690"/>
                    <a:pt x="1" y="5754"/>
                    <a:pt x="1" y="5838"/>
                  </a:cubicBezTo>
                  <a:lnTo>
                    <a:pt x="1" y="5881"/>
                  </a:lnTo>
                  <a:lnTo>
                    <a:pt x="1" y="6092"/>
                  </a:lnTo>
                  <a:lnTo>
                    <a:pt x="1" y="6155"/>
                  </a:lnTo>
                  <a:lnTo>
                    <a:pt x="1" y="6346"/>
                  </a:lnTo>
                  <a:cubicBezTo>
                    <a:pt x="1" y="6367"/>
                    <a:pt x="1" y="6409"/>
                    <a:pt x="1" y="6430"/>
                  </a:cubicBezTo>
                  <a:lnTo>
                    <a:pt x="22" y="6600"/>
                  </a:lnTo>
                  <a:cubicBezTo>
                    <a:pt x="43" y="6621"/>
                    <a:pt x="43" y="6642"/>
                    <a:pt x="43" y="6684"/>
                  </a:cubicBezTo>
                  <a:cubicBezTo>
                    <a:pt x="64" y="6748"/>
                    <a:pt x="85" y="6811"/>
                    <a:pt x="85" y="6853"/>
                  </a:cubicBezTo>
                  <a:cubicBezTo>
                    <a:pt x="85" y="6875"/>
                    <a:pt x="106" y="6896"/>
                    <a:pt x="106" y="6959"/>
                  </a:cubicBezTo>
                  <a:cubicBezTo>
                    <a:pt x="128" y="7001"/>
                    <a:pt x="149" y="7044"/>
                    <a:pt x="170" y="7107"/>
                  </a:cubicBezTo>
                  <a:lnTo>
                    <a:pt x="212" y="7192"/>
                  </a:lnTo>
                  <a:cubicBezTo>
                    <a:pt x="212" y="7255"/>
                    <a:pt x="254" y="7298"/>
                    <a:pt x="254" y="7340"/>
                  </a:cubicBezTo>
                  <a:cubicBezTo>
                    <a:pt x="276" y="7382"/>
                    <a:pt x="297" y="7403"/>
                    <a:pt x="318" y="7446"/>
                  </a:cubicBezTo>
                  <a:lnTo>
                    <a:pt x="381" y="7572"/>
                  </a:lnTo>
                  <a:lnTo>
                    <a:pt x="466" y="7678"/>
                  </a:lnTo>
                  <a:lnTo>
                    <a:pt x="529" y="7784"/>
                  </a:lnTo>
                  <a:cubicBezTo>
                    <a:pt x="551" y="7826"/>
                    <a:pt x="572" y="7847"/>
                    <a:pt x="614" y="7911"/>
                  </a:cubicBezTo>
                  <a:cubicBezTo>
                    <a:pt x="656" y="7932"/>
                    <a:pt x="677" y="7974"/>
                    <a:pt x="699" y="7995"/>
                  </a:cubicBezTo>
                  <a:cubicBezTo>
                    <a:pt x="720" y="8038"/>
                    <a:pt x="741" y="8059"/>
                    <a:pt x="804" y="8101"/>
                  </a:cubicBezTo>
                  <a:cubicBezTo>
                    <a:pt x="825" y="8143"/>
                    <a:pt x="847" y="8165"/>
                    <a:pt x="889" y="8186"/>
                  </a:cubicBezTo>
                  <a:cubicBezTo>
                    <a:pt x="910" y="8228"/>
                    <a:pt x="952" y="8249"/>
                    <a:pt x="974" y="8270"/>
                  </a:cubicBezTo>
                  <a:lnTo>
                    <a:pt x="1016" y="8292"/>
                  </a:lnTo>
                  <a:cubicBezTo>
                    <a:pt x="1037" y="8334"/>
                    <a:pt x="1058" y="8334"/>
                    <a:pt x="1079" y="8376"/>
                  </a:cubicBezTo>
                  <a:cubicBezTo>
                    <a:pt x="1122" y="8397"/>
                    <a:pt x="1164" y="8418"/>
                    <a:pt x="1206" y="8461"/>
                  </a:cubicBezTo>
                  <a:lnTo>
                    <a:pt x="1227" y="8482"/>
                  </a:lnTo>
                  <a:lnTo>
                    <a:pt x="1312" y="8524"/>
                  </a:lnTo>
                  <a:cubicBezTo>
                    <a:pt x="1354" y="8566"/>
                    <a:pt x="1397" y="8588"/>
                    <a:pt x="1439" y="8609"/>
                  </a:cubicBezTo>
                  <a:lnTo>
                    <a:pt x="1481" y="8630"/>
                  </a:lnTo>
                  <a:lnTo>
                    <a:pt x="1566" y="8672"/>
                  </a:lnTo>
                  <a:cubicBezTo>
                    <a:pt x="1650" y="8715"/>
                    <a:pt x="1756" y="8757"/>
                    <a:pt x="1820" y="8778"/>
                  </a:cubicBezTo>
                  <a:cubicBezTo>
                    <a:pt x="1883" y="8820"/>
                    <a:pt x="1968" y="8841"/>
                    <a:pt x="2052" y="8863"/>
                  </a:cubicBezTo>
                  <a:lnTo>
                    <a:pt x="2094" y="8863"/>
                  </a:lnTo>
                  <a:lnTo>
                    <a:pt x="2179" y="8884"/>
                  </a:lnTo>
                  <a:lnTo>
                    <a:pt x="2264" y="8905"/>
                  </a:lnTo>
                  <a:lnTo>
                    <a:pt x="2348" y="8926"/>
                  </a:lnTo>
                  <a:lnTo>
                    <a:pt x="2433" y="8968"/>
                  </a:lnTo>
                  <a:lnTo>
                    <a:pt x="2898" y="8968"/>
                  </a:lnTo>
                  <a:cubicBezTo>
                    <a:pt x="3004" y="8947"/>
                    <a:pt x="3110" y="8947"/>
                    <a:pt x="3215" y="8926"/>
                  </a:cubicBezTo>
                  <a:lnTo>
                    <a:pt x="3300" y="8926"/>
                  </a:lnTo>
                  <a:cubicBezTo>
                    <a:pt x="3406" y="8905"/>
                    <a:pt x="3490" y="8884"/>
                    <a:pt x="3617" y="8863"/>
                  </a:cubicBezTo>
                  <a:lnTo>
                    <a:pt x="3681" y="8841"/>
                  </a:lnTo>
                  <a:cubicBezTo>
                    <a:pt x="3786" y="8799"/>
                    <a:pt x="3913" y="8757"/>
                    <a:pt x="4019" y="8715"/>
                  </a:cubicBezTo>
                  <a:lnTo>
                    <a:pt x="4082" y="8672"/>
                  </a:lnTo>
                  <a:cubicBezTo>
                    <a:pt x="4167" y="8630"/>
                    <a:pt x="4273" y="8566"/>
                    <a:pt x="4357" y="8524"/>
                  </a:cubicBezTo>
                  <a:lnTo>
                    <a:pt x="4421" y="8482"/>
                  </a:lnTo>
                  <a:cubicBezTo>
                    <a:pt x="4527" y="8418"/>
                    <a:pt x="4611" y="8334"/>
                    <a:pt x="4717" y="8249"/>
                  </a:cubicBezTo>
                  <a:lnTo>
                    <a:pt x="4780" y="8207"/>
                  </a:lnTo>
                  <a:cubicBezTo>
                    <a:pt x="4844" y="8122"/>
                    <a:pt x="4928" y="8038"/>
                    <a:pt x="4992" y="7974"/>
                  </a:cubicBezTo>
                  <a:cubicBezTo>
                    <a:pt x="5034" y="7953"/>
                    <a:pt x="5055" y="7932"/>
                    <a:pt x="5077" y="7911"/>
                  </a:cubicBezTo>
                  <a:cubicBezTo>
                    <a:pt x="5161" y="7805"/>
                    <a:pt x="5246" y="7699"/>
                    <a:pt x="5309" y="7594"/>
                  </a:cubicBezTo>
                  <a:cubicBezTo>
                    <a:pt x="5309" y="7572"/>
                    <a:pt x="5330" y="7551"/>
                    <a:pt x="5351" y="7530"/>
                  </a:cubicBezTo>
                  <a:cubicBezTo>
                    <a:pt x="5394" y="7424"/>
                    <a:pt x="5436" y="7340"/>
                    <a:pt x="5478" y="7234"/>
                  </a:cubicBezTo>
                  <a:lnTo>
                    <a:pt x="5542" y="7149"/>
                  </a:lnTo>
                  <a:cubicBezTo>
                    <a:pt x="5563" y="7065"/>
                    <a:pt x="5584" y="6959"/>
                    <a:pt x="5626" y="6875"/>
                  </a:cubicBezTo>
                  <a:cubicBezTo>
                    <a:pt x="5626" y="6853"/>
                    <a:pt x="5626" y="6832"/>
                    <a:pt x="5648" y="6790"/>
                  </a:cubicBezTo>
                  <a:cubicBezTo>
                    <a:pt x="5648" y="6726"/>
                    <a:pt x="5669" y="6642"/>
                    <a:pt x="5690" y="6600"/>
                  </a:cubicBezTo>
                  <a:cubicBezTo>
                    <a:pt x="5690" y="6578"/>
                    <a:pt x="5669" y="6557"/>
                    <a:pt x="5690" y="6494"/>
                  </a:cubicBezTo>
                  <a:cubicBezTo>
                    <a:pt x="5711" y="6452"/>
                    <a:pt x="5711" y="6367"/>
                    <a:pt x="5711" y="6346"/>
                  </a:cubicBezTo>
                  <a:lnTo>
                    <a:pt x="5711" y="6240"/>
                  </a:lnTo>
                  <a:lnTo>
                    <a:pt x="5711" y="6219"/>
                  </a:lnTo>
                  <a:lnTo>
                    <a:pt x="5711" y="6113"/>
                  </a:lnTo>
                  <a:lnTo>
                    <a:pt x="5711" y="6050"/>
                  </a:lnTo>
                  <a:lnTo>
                    <a:pt x="5711" y="5923"/>
                  </a:lnTo>
                  <a:lnTo>
                    <a:pt x="5711" y="5775"/>
                  </a:lnTo>
                  <a:cubicBezTo>
                    <a:pt x="5711" y="5732"/>
                    <a:pt x="5711" y="5690"/>
                    <a:pt x="5690" y="5648"/>
                  </a:cubicBezTo>
                  <a:cubicBezTo>
                    <a:pt x="5690" y="5606"/>
                    <a:pt x="5669" y="5563"/>
                    <a:pt x="5669" y="5521"/>
                  </a:cubicBezTo>
                  <a:lnTo>
                    <a:pt x="5648" y="5394"/>
                  </a:lnTo>
                  <a:lnTo>
                    <a:pt x="5648" y="5394"/>
                  </a:lnTo>
                  <a:lnTo>
                    <a:pt x="5753" y="5436"/>
                  </a:lnTo>
                  <a:lnTo>
                    <a:pt x="5774" y="5436"/>
                  </a:lnTo>
                  <a:lnTo>
                    <a:pt x="5796" y="5458"/>
                  </a:lnTo>
                  <a:lnTo>
                    <a:pt x="5859" y="5521"/>
                  </a:lnTo>
                  <a:lnTo>
                    <a:pt x="5859" y="5542"/>
                  </a:lnTo>
                  <a:lnTo>
                    <a:pt x="5901" y="5627"/>
                  </a:lnTo>
                  <a:cubicBezTo>
                    <a:pt x="5923" y="5669"/>
                    <a:pt x="5923" y="5690"/>
                    <a:pt x="5944" y="5711"/>
                  </a:cubicBezTo>
                  <a:lnTo>
                    <a:pt x="5944" y="5732"/>
                  </a:lnTo>
                  <a:cubicBezTo>
                    <a:pt x="5944" y="5775"/>
                    <a:pt x="5944" y="5796"/>
                    <a:pt x="5944" y="5817"/>
                  </a:cubicBezTo>
                  <a:lnTo>
                    <a:pt x="5944" y="5859"/>
                  </a:lnTo>
                  <a:cubicBezTo>
                    <a:pt x="5944" y="5902"/>
                    <a:pt x="5944" y="5923"/>
                    <a:pt x="5944" y="5965"/>
                  </a:cubicBezTo>
                  <a:lnTo>
                    <a:pt x="5944" y="6029"/>
                  </a:lnTo>
                  <a:cubicBezTo>
                    <a:pt x="5944" y="6071"/>
                    <a:pt x="5944" y="6113"/>
                    <a:pt x="5944" y="6134"/>
                  </a:cubicBezTo>
                  <a:lnTo>
                    <a:pt x="5944" y="6198"/>
                  </a:lnTo>
                  <a:cubicBezTo>
                    <a:pt x="5944" y="6240"/>
                    <a:pt x="5944" y="6282"/>
                    <a:pt x="5944" y="6325"/>
                  </a:cubicBezTo>
                  <a:lnTo>
                    <a:pt x="5923" y="6409"/>
                  </a:lnTo>
                  <a:cubicBezTo>
                    <a:pt x="5901" y="6452"/>
                    <a:pt x="5901" y="6494"/>
                    <a:pt x="5880" y="6557"/>
                  </a:cubicBezTo>
                  <a:lnTo>
                    <a:pt x="5859" y="6621"/>
                  </a:lnTo>
                  <a:cubicBezTo>
                    <a:pt x="5838" y="6726"/>
                    <a:pt x="5796" y="6811"/>
                    <a:pt x="5774" y="6896"/>
                  </a:cubicBezTo>
                  <a:cubicBezTo>
                    <a:pt x="5711" y="7023"/>
                    <a:pt x="5669" y="7149"/>
                    <a:pt x="5626" y="7319"/>
                  </a:cubicBezTo>
                  <a:cubicBezTo>
                    <a:pt x="5605" y="7361"/>
                    <a:pt x="5605" y="7382"/>
                    <a:pt x="5605" y="7424"/>
                  </a:cubicBezTo>
                  <a:cubicBezTo>
                    <a:pt x="5563" y="7551"/>
                    <a:pt x="5521" y="7699"/>
                    <a:pt x="5500" y="7826"/>
                  </a:cubicBezTo>
                  <a:cubicBezTo>
                    <a:pt x="5478" y="7953"/>
                    <a:pt x="5457" y="8080"/>
                    <a:pt x="5457" y="8186"/>
                  </a:cubicBezTo>
                  <a:lnTo>
                    <a:pt x="5457" y="8270"/>
                  </a:lnTo>
                  <a:cubicBezTo>
                    <a:pt x="5436" y="8397"/>
                    <a:pt x="5436" y="8503"/>
                    <a:pt x="5436" y="8609"/>
                  </a:cubicBezTo>
                  <a:cubicBezTo>
                    <a:pt x="5436" y="8693"/>
                    <a:pt x="5436" y="8778"/>
                    <a:pt x="5436" y="8884"/>
                  </a:cubicBezTo>
                  <a:lnTo>
                    <a:pt x="5436" y="8947"/>
                  </a:lnTo>
                  <a:cubicBezTo>
                    <a:pt x="5457" y="9011"/>
                    <a:pt x="5457" y="9074"/>
                    <a:pt x="5457" y="9116"/>
                  </a:cubicBezTo>
                  <a:lnTo>
                    <a:pt x="5457" y="9201"/>
                  </a:lnTo>
                  <a:cubicBezTo>
                    <a:pt x="5457" y="9243"/>
                    <a:pt x="5478" y="9286"/>
                    <a:pt x="5478" y="9349"/>
                  </a:cubicBezTo>
                  <a:lnTo>
                    <a:pt x="5478" y="9391"/>
                  </a:lnTo>
                  <a:lnTo>
                    <a:pt x="5500" y="9497"/>
                  </a:lnTo>
                  <a:cubicBezTo>
                    <a:pt x="4590" y="11104"/>
                    <a:pt x="4082" y="12923"/>
                    <a:pt x="4061" y="14763"/>
                  </a:cubicBezTo>
                  <a:cubicBezTo>
                    <a:pt x="4061" y="15313"/>
                    <a:pt x="4104" y="15842"/>
                    <a:pt x="4167" y="16392"/>
                  </a:cubicBezTo>
                  <a:lnTo>
                    <a:pt x="4167" y="16413"/>
                  </a:lnTo>
                  <a:cubicBezTo>
                    <a:pt x="4104" y="16519"/>
                    <a:pt x="4061" y="16624"/>
                    <a:pt x="4019" y="16730"/>
                  </a:cubicBezTo>
                  <a:cubicBezTo>
                    <a:pt x="3971" y="16725"/>
                    <a:pt x="3924" y="16723"/>
                    <a:pt x="3876" y="16723"/>
                  </a:cubicBezTo>
                  <a:cubicBezTo>
                    <a:pt x="3503" y="16723"/>
                    <a:pt x="3142" y="16869"/>
                    <a:pt x="2898" y="17132"/>
                  </a:cubicBezTo>
                  <a:cubicBezTo>
                    <a:pt x="2687" y="17386"/>
                    <a:pt x="2391" y="17957"/>
                    <a:pt x="2940" y="18803"/>
                  </a:cubicBezTo>
                  <a:cubicBezTo>
                    <a:pt x="3913" y="20304"/>
                    <a:pt x="5203" y="21235"/>
                    <a:pt x="6705" y="21531"/>
                  </a:cubicBezTo>
                  <a:cubicBezTo>
                    <a:pt x="7001" y="21827"/>
                    <a:pt x="7318" y="22081"/>
                    <a:pt x="7636" y="22335"/>
                  </a:cubicBezTo>
                  <a:cubicBezTo>
                    <a:pt x="7593" y="22631"/>
                    <a:pt x="7636" y="22927"/>
                    <a:pt x="7763" y="23202"/>
                  </a:cubicBezTo>
                  <a:cubicBezTo>
                    <a:pt x="8055" y="23842"/>
                    <a:pt x="8767" y="24180"/>
                    <a:pt x="9660" y="24180"/>
                  </a:cubicBezTo>
                  <a:cubicBezTo>
                    <a:pt x="10125" y="24180"/>
                    <a:pt x="10639" y="24088"/>
                    <a:pt x="11168" y="23900"/>
                  </a:cubicBezTo>
                  <a:cubicBezTo>
                    <a:pt x="12267" y="24164"/>
                    <a:pt x="13388" y="24296"/>
                    <a:pt x="14509" y="24296"/>
                  </a:cubicBezTo>
                  <a:cubicBezTo>
                    <a:pt x="15630" y="24296"/>
                    <a:pt x="16751" y="24164"/>
                    <a:pt x="17851" y="23900"/>
                  </a:cubicBezTo>
                  <a:cubicBezTo>
                    <a:pt x="18464" y="24175"/>
                    <a:pt x="19120" y="24344"/>
                    <a:pt x="19797" y="24365"/>
                  </a:cubicBezTo>
                  <a:lnTo>
                    <a:pt x="19945" y="24365"/>
                  </a:lnTo>
                  <a:cubicBezTo>
                    <a:pt x="20769" y="24323"/>
                    <a:pt x="21404" y="23963"/>
                    <a:pt x="21679" y="23371"/>
                  </a:cubicBezTo>
                  <a:cubicBezTo>
                    <a:pt x="21848" y="22948"/>
                    <a:pt x="21848" y="22440"/>
                    <a:pt x="21637" y="22017"/>
                  </a:cubicBezTo>
                  <a:cubicBezTo>
                    <a:pt x="22525" y="21277"/>
                    <a:pt x="23244" y="20368"/>
                    <a:pt x="23751" y="19331"/>
                  </a:cubicBezTo>
                  <a:cubicBezTo>
                    <a:pt x="25253" y="19183"/>
                    <a:pt x="26564" y="18359"/>
                    <a:pt x="27558" y="16920"/>
                  </a:cubicBezTo>
                  <a:cubicBezTo>
                    <a:pt x="28087" y="16138"/>
                    <a:pt x="27833" y="15588"/>
                    <a:pt x="27622" y="15334"/>
                  </a:cubicBezTo>
                  <a:cubicBezTo>
                    <a:pt x="27404" y="15077"/>
                    <a:pt x="27056" y="14930"/>
                    <a:pt x="26717" y="14930"/>
                  </a:cubicBezTo>
                  <a:cubicBezTo>
                    <a:pt x="26694" y="14930"/>
                    <a:pt x="26672" y="14931"/>
                    <a:pt x="26649" y="14932"/>
                  </a:cubicBezTo>
                  <a:cubicBezTo>
                    <a:pt x="26607" y="14848"/>
                    <a:pt x="26585" y="14763"/>
                    <a:pt x="26543" y="14679"/>
                  </a:cubicBezTo>
                  <a:cubicBezTo>
                    <a:pt x="26311" y="14298"/>
                    <a:pt x="25930" y="14044"/>
                    <a:pt x="25486" y="14002"/>
                  </a:cubicBezTo>
                  <a:cubicBezTo>
                    <a:pt x="25401" y="13833"/>
                    <a:pt x="25274" y="13663"/>
                    <a:pt x="25126" y="13537"/>
                  </a:cubicBezTo>
                  <a:cubicBezTo>
                    <a:pt x="24978" y="13410"/>
                    <a:pt x="24788" y="13325"/>
                    <a:pt x="24597" y="13262"/>
                  </a:cubicBezTo>
                  <a:cubicBezTo>
                    <a:pt x="24196" y="11295"/>
                    <a:pt x="23307" y="9476"/>
                    <a:pt x="21996" y="7995"/>
                  </a:cubicBezTo>
                  <a:cubicBezTo>
                    <a:pt x="21975" y="7805"/>
                    <a:pt x="21933" y="7615"/>
                    <a:pt x="21911" y="7403"/>
                  </a:cubicBezTo>
                  <a:lnTo>
                    <a:pt x="21890" y="7298"/>
                  </a:lnTo>
                  <a:cubicBezTo>
                    <a:pt x="21848" y="7086"/>
                    <a:pt x="21806" y="6875"/>
                    <a:pt x="21742" y="6684"/>
                  </a:cubicBezTo>
                  <a:lnTo>
                    <a:pt x="21721" y="6600"/>
                  </a:lnTo>
                  <a:cubicBezTo>
                    <a:pt x="21615" y="6219"/>
                    <a:pt x="21488" y="5817"/>
                    <a:pt x="21319" y="5458"/>
                  </a:cubicBezTo>
                  <a:lnTo>
                    <a:pt x="21319" y="5415"/>
                  </a:lnTo>
                  <a:cubicBezTo>
                    <a:pt x="21235" y="5246"/>
                    <a:pt x="21150" y="5077"/>
                    <a:pt x="21044" y="4908"/>
                  </a:cubicBezTo>
                  <a:lnTo>
                    <a:pt x="21023" y="4886"/>
                  </a:lnTo>
                  <a:cubicBezTo>
                    <a:pt x="20939" y="4738"/>
                    <a:pt x="20854" y="4612"/>
                    <a:pt x="20769" y="4464"/>
                  </a:cubicBezTo>
                  <a:lnTo>
                    <a:pt x="20685" y="4358"/>
                  </a:lnTo>
                  <a:lnTo>
                    <a:pt x="20664" y="4337"/>
                  </a:lnTo>
                  <a:cubicBezTo>
                    <a:pt x="20600" y="4231"/>
                    <a:pt x="20537" y="4146"/>
                    <a:pt x="20473" y="4062"/>
                  </a:cubicBezTo>
                  <a:lnTo>
                    <a:pt x="20346" y="3914"/>
                  </a:lnTo>
                  <a:cubicBezTo>
                    <a:pt x="20283" y="3850"/>
                    <a:pt x="20220" y="3766"/>
                    <a:pt x="20156" y="3702"/>
                  </a:cubicBezTo>
                  <a:lnTo>
                    <a:pt x="20008" y="3554"/>
                  </a:lnTo>
                  <a:lnTo>
                    <a:pt x="19966" y="3491"/>
                  </a:lnTo>
                  <a:cubicBezTo>
                    <a:pt x="19881" y="3406"/>
                    <a:pt x="19797" y="3321"/>
                    <a:pt x="19712" y="3258"/>
                  </a:cubicBezTo>
                  <a:cubicBezTo>
                    <a:pt x="18443" y="2095"/>
                    <a:pt x="16751" y="1397"/>
                    <a:pt x="15123" y="826"/>
                  </a:cubicBezTo>
                  <a:cubicBezTo>
                    <a:pt x="14742" y="699"/>
                    <a:pt x="14361" y="572"/>
                    <a:pt x="13959" y="445"/>
                  </a:cubicBezTo>
                  <a:cubicBezTo>
                    <a:pt x="13621" y="339"/>
                    <a:pt x="13261" y="234"/>
                    <a:pt x="12923" y="170"/>
                  </a:cubicBezTo>
                  <a:cubicBezTo>
                    <a:pt x="12273" y="57"/>
                    <a:pt x="11616" y="0"/>
                    <a:pt x="10959" y="0"/>
                  </a:cubicBezTo>
                  <a:close/>
                </a:path>
              </a:pathLst>
            </a:custGeom>
            <a:solidFill>
              <a:srgbClr val="FFFF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6" name="Google Shape;1463;p40">
              <a:extLst>
                <a:ext uri="{FF2B5EF4-FFF2-40B4-BE49-F238E27FC236}">
                  <a16:creationId xmlns:a16="http://schemas.microsoft.com/office/drawing/2014/main" id="{FD6F2906-8A40-407E-9CE7-55A2C33FFB32}"/>
                </a:ext>
              </a:extLst>
            </p:cNvPr>
            <p:cNvSpPr/>
            <p:nvPr/>
          </p:nvSpPr>
          <p:spPr>
            <a:xfrm rot="-821902">
              <a:off x="1311539" y="4304181"/>
              <a:ext cx="365036" cy="233998"/>
            </a:xfrm>
            <a:custGeom>
              <a:avLst/>
              <a:gdLst/>
              <a:ahLst/>
              <a:cxnLst/>
              <a:rect l="l" t="t" r="r" b="b"/>
              <a:pathLst>
                <a:path w="8032" h="5149" extrusionOk="0">
                  <a:moveTo>
                    <a:pt x="1967" y="1"/>
                  </a:moveTo>
                  <a:cubicBezTo>
                    <a:pt x="1967" y="1"/>
                    <a:pt x="0" y="4273"/>
                    <a:pt x="3130" y="5013"/>
                  </a:cubicBezTo>
                  <a:cubicBezTo>
                    <a:pt x="3521" y="5106"/>
                    <a:pt x="3886" y="5148"/>
                    <a:pt x="4228" y="5148"/>
                  </a:cubicBezTo>
                  <a:cubicBezTo>
                    <a:pt x="5978" y="5148"/>
                    <a:pt x="7104" y="4048"/>
                    <a:pt x="7741" y="3110"/>
                  </a:cubicBezTo>
                  <a:cubicBezTo>
                    <a:pt x="8031" y="2682"/>
                    <a:pt x="7900" y="2550"/>
                    <a:pt x="7627" y="2550"/>
                  </a:cubicBezTo>
                  <a:cubicBezTo>
                    <a:pt x="7184" y="2550"/>
                    <a:pt x="6366" y="2898"/>
                    <a:pt x="6366" y="2898"/>
                  </a:cubicBezTo>
                  <a:cubicBezTo>
                    <a:pt x="6366" y="2898"/>
                    <a:pt x="7412" y="1591"/>
                    <a:pt x="6029" y="1591"/>
                  </a:cubicBezTo>
                  <a:cubicBezTo>
                    <a:pt x="5940" y="1591"/>
                    <a:pt x="5842" y="1597"/>
                    <a:pt x="5732" y="1608"/>
                  </a:cubicBezTo>
                  <a:cubicBezTo>
                    <a:pt x="5732" y="1608"/>
                    <a:pt x="5798" y="780"/>
                    <a:pt x="4934" y="780"/>
                  </a:cubicBezTo>
                  <a:cubicBezTo>
                    <a:pt x="4821" y="780"/>
                    <a:pt x="4693" y="794"/>
                    <a:pt x="4547" y="826"/>
                  </a:cubicBezTo>
                  <a:cubicBezTo>
                    <a:pt x="4109" y="930"/>
                    <a:pt x="3704" y="1002"/>
                    <a:pt x="3348" y="1002"/>
                  </a:cubicBezTo>
                  <a:cubicBezTo>
                    <a:pt x="2691" y="1002"/>
                    <a:pt x="2200" y="755"/>
                    <a:pt x="1967"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7" name="Google Shape;1464;p40">
              <a:extLst>
                <a:ext uri="{FF2B5EF4-FFF2-40B4-BE49-F238E27FC236}">
                  <a16:creationId xmlns:a16="http://schemas.microsoft.com/office/drawing/2014/main" id="{E78ACE3E-EDFA-46FA-A5E8-FC4B3AB66821}"/>
                </a:ext>
              </a:extLst>
            </p:cNvPr>
            <p:cNvSpPr/>
            <p:nvPr/>
          </p:nvSpPr>
          <p:spPr>
            <a:xfrm rot="-821902">
              <a:off x="1466533" y="4371196"/>
              <a:ext cx="97122" cy="24041"/>
            </a:xfrm>
            <a:custGeom>
              <a:avLst/>
              <a:gdLst/>
              <a:ahLst/>
              <a:cxnLst/>
              <a:rect l="l" t="t" r="r" b="b"/>
              <a:pathLst>
                <a:path w="2137" h="529" extrusionOk="0">
                  <a:moveTo>
                    <a:pt x="2137" y="0"/>
                  </a:moveTo>
                  <a:lnTo>
                    <a:pt x="1" y="508"/>
                  </a:lnTo>
                  <a:cubicBezTo>
                    <a:pt x="124" y="522"/>
                    <a:pt x="248" y="529"/>
                    <a:pt x="372" y="529"/>
                  </a:cubicBezTo>
                  <a:cubicBezTo>
                    <a:pt x="991" y="529"/>
                    <a:pt x="1608" y="353"/>
                    <a:pt x="2137"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8" name="Google Shape;1465;p40">
              <a:extLst>
                <a:ext uri="{FF2B5EF4-FFF2-40B4-BE49-F238E27FC236}">
                  <a16:creationId xmlns:a16="http://schemas.microsoft.com/office/drawing/2014/main" id="{9951095E-A8D7-4347-A7B4-B752F7572CB9}"/>
                </a:ext>
              </a:extLst>
            </p:cNvPr>
            <p:cNvSpPr/>
            <p:nvPr/>
          </p:nvSpPr>
          <p:spPr>
            <a:xfrm rot="-821902">
              <a:off x="1459728" y="4364772"/>
              <a:ext cx="112301" cy="36038"/>
            </a:xfrm>
            <a:custGeom>
              <a:avLst/>
              <a:gdLst/>
              <a:ahLst/>
              <a:cxnLst/>
              <a:rect l="l" t="t" r="r" b="b"/>
              <a:pathLst>
                <a:path w="2471" h="793" extrusionOk="0">
                  <a:moveTo>
                    <a:pt x="2281" y="0"/>
                  </a:moveTo>
                  <a:cubicBezTo>
                    <a:pt x="2254" y="0"/>
                    <a:pt x="2226" y="10"/>
                    <a:pt x="2200" y="31"/>
                  </a:cubicBezTo>
                  <a:cubicBezTo>
                    <a:pt x="1707" y="366"/>
                    <a:pt x="1112" y="539"/>
                    <a:pt x="512" y="539"/>
                  </a:cubicBezTo>
                  <a:cubicBezTo>
                    <a:pt x="391" y="539"/>
                    <a:pt x="269" y="532"/>
                    <a:pt x="149" y="518"/>
                  </a:cubicBezTo>
                  <a:cubicBezTo>
                    <a:pt x="140" y="515"/>
                    <a:pt x="132" y="514"/>
                    <a:pt x="123" y="514"/>
                  </a:cubicBezTo>
                  <a:cubicBezTo>
                    <a:pt x="69" y="514"/>
                    <a:pt x="22" y="569"/>
                    <a:pt x="22" y="624"/>
                  </a:cubicBezTo>
                  <a:cubicBezTo>
                    <a:pt x="1" y="687"/>
                    <a:pt x="64" y="750"/>
                    <a:pt x="127" y="772"/>
                  </a:cubicBezTo>
                  <a:cubicBezTo>
                    <a:pt x="254" y="793"/>
                    <a:pt x="381" y="793"/>
                    <a:pt x="508" y="793"/>
                  </a:cubicBezTo>
                  <a:cubicBezTo>
                    <a:pt x="1164" y="793"/>
                    <a:pt x="1819" y="602"/>
                    <a:pt x="2369" y="222"/>
                  </a:cubicBezTo>
                  <a:cubicBezTo>
                    <a:pt x="2470" y="138"/>
                    <a:pt x="2384" y="0"/>
                    <a:pt x="2281"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69" name="Google Shape;1466;p40">
              <a:extLst>
                <a:ext uri="{FF2B5EF4-FFF2-40B4-BE49-F238E27FC236}">
                  <a16:creationId xmlns:a16="http://schemas.microsoft.com/office/drawing/2014/main" id="{3D9A03A0-B5A9-4B3A-8659-74C32556FF2A}"/>
                </a:ext>
              </a:extLst>
            </p:cNvPr>
            <p:cNvSpPr/>
            <p:nvPr/>
          </p:nvSpPr>
          <p:spPr>
            <a:xfrm rot="-821902">
              <a:off x="1507470" y="4421439"/>
              <a:ext cx="98122" cy="24041"/>
            </a:xfrm>
            <a:custGeom>
              <a:avLst/>
              <a:gdLst/>
              <a:ahLst/>
              <a:cxnLst/>
              <a:rect l="l" t="t" r="r" b="b"/>
              <a:pathLst>
                <a:path w="2159" h="529" extrusionOk="0">
                  <a:moveTo>
                    <a:pt x="2158" y="0"/>
                  </a:moveTo>
                  <a:lnTo>
                    <a:pt x="1" y="508"/>
                  </a:lnTo>
                  <a:cubicBezTo>
                    <a:pt x="128" y="522"/>
                    <a:pt x="255" y="529"/>
                    <a:pt x="381" y="529"/>
                  </a:cubicBezTo>
                  <a:cubicBezTo>
                    <a:pt x="1013" y="529"/>
                    <a:pt x="1629" y="353"/>
                    <a:pt x="2158" y="0"/>
                  </a:cubicBez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0" name="Google Shape;1467;p40">
              <a:extLst>
                <a:ext uri="{FF2B5EF4-FFF2-40B4-BE49-F238E27FC236}">
                  <a16:creationId xmlns:a16="http://schemas.microsoft.com/office/drawing/2014/main" id="{354048D0-9FD7-41A7-BBE7-3177ACBC36AA}"/>
                </a:ext>
              </a:extLst>
            </p:cNvPr>
            <p:cNvSpPr/>
            <p:nvPr/>
          </p:nvSpPr>
          <p:spPr>
            <a:xfrm rot="-821902">
              <a:off x="1501650" y="4415264"/>
              <a:ext cx="109665" cy="35993"/>
            </a:xfrm>
            <a:custGeom>
              <a:avLst/>
              <a:gdLst/>
              <a:ahLst/>
              <a:cxnLst/>
              <a:rect l="l" t="t" r="r" b="b"/>
              <a:pathLst>
                <a:path w="2413" h="792" extrusionOk="0">
                  <a:moveTo>
                    <a:pt x="2276" y="1"/>
                  </a:moveTo>
                  <a:cubicBezTo>
                    <a:pt x="2247" y="1"/>
                    <a:pt x="2220" y="11"/>
                    <a:pt x="2201" y="30"/>
                  </a:cubicBezTo>
                  <a:cubicBezTo>
                    <a:pt x="1690" y="365"/>
                    <a:pt x="1107" y="538"/>
                    <a:pt x="511" y="538"/>
                  </a:cubicBezTo>
                  <a:cubicBezTo>
                    <a:pt x="390" y="538"/>
                    <a:pt x="270" y="531"/>
                    <a:pt x="149" y="517"/>
                  </a:cubicBezTo>
                  <a:cubicBezTo>
                    <a:pt x="141" y="514"/>
                    <a:pt x="132" y="513"/>
                    <a:pt x="124" y="513"/>
                  </a:cubicBezTo>
                  <a:cubicBezTo>
                    <a:pt x="69" y="513"/>
                    <a:pt x="19" y="568"/>
                    <a:pt x="1" y="623"/>
                  </a:cubicBezTo>
                  <a:cubicBezTo>
                    <a:pt x="1" y="686"/>
                    <a:pt x="43" y="750"/>
                    <a:pt x="128" y="771"/>
                  </a:cubicBezTo>
                  <a:cubicBezTo>
                    <a:pt x="255" y="771"/>
                    <a:pt x="382" y="792"/>
                    <a:pt x="509" y="792"/>
                  </a:cubicBezTo>
                  <a:cubicBezTo>
                    <a:pt x="1164" y="792"/>
                    <a:pt x="1820" y="602"/>
                    <a:pt x="2349" y="221"/>
                  </a:cubicBezTo>
                  <a:cubicBezTo>
                    <a:pt x="2412" y="179"/>
                    <a:pt x="2412" y="94"/>
                    <a:pt x="2370" y="52"/>
                  </a:cubicBezTo>
                  <a:cubicBezTo>
                    <a:pt x="2346" y="17"/>
                    <a:pt x="2310" y="1"/>
                    <a:pt x="2276" y="1"/>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1" name="Google Shape;1468;p40">
              <a:extLst>
                <a:ext uri="{FF2B5EF4-FFF2-40B4-BE49-F238E27FC236}">
                  <a16:creationId xmlns:a16="http://schemas.microsoft.com/office/drawing/2014/main" id="{245CA8C3-F34B-41A3-A95A-1D608282F153}"/>
                </a:ext>
              </a:extLst>
            </p:cNvPr>
            <p:cNvSpPr/>
            <p:nvPr/>
          </p:nvSpPr>
          <p:spPr>
            <a:xfrm rot="-821902">
              <a:off x="1345480" y="4293451"/>
              <a:ext cx="337404" cy="245177"/>
            </a:xfrm>
            <a:custGeom>
              <a:avLst/>
              <a:gdLst/>
              <a:ahLst/>
              <a:cxnLst/>
              <a:rect l="l" t="t" r="r" b="b"/>
              <a:pathLst>
                <a:path w="7424" h="5395" extrusionOk="0">
                  <a:moveTo>
                    <a:pt x="1217" y="1"/>
                  </a:moveTo>
                  <a:cubicBezTo>
                    <a:pt x="1170" y="1"/>
                    <a:pt x="1123" y="26"/>
                    <a:pt x="1100" y="86"/>
                  </a:cubicBezTo>
                  <a:cubicBezTo>
                    <a:pt x="1058" y="171"/>
                    <a:pt x="1" y="2519"/>
                    <a:pt x="741" y="4084"/>
                  </a:cubicBezTo>
                  <a:cubicBezTo>
                    <a:pt x="1058" y="4697"/>
                    <a:pt x="1650" y="5141"/>
                    <a:pt x="2327" y="5268"/>
                  </a:cubicBezTo>
                  <a:cubicBezTo>
                    <a:pt x="2708" y="5353"/>
                    <a:pt x="3088" y="5395"/>
                    <a:pt x="3469" y="5395"/>
                  </a:cubicBezTo>
                  <a:cubicBezTo>
                    <a:pt x="5246" y="5395"/>
                    <a:pt x="6409" y="4337"/>
                    <a:pt x="7086" y="3322"/>
                  </a:cubicBezTo>
                  <a:cubicBezTo>
                    <a:pt x="7170" y="3217"/>
                    <a:pt x="7424" y="2920"/>
                    <a:pt x="7212" y="2688"/>
                  </a:cubicBezTo>
                  <a:cubicBezTo>
                    <a:pt x="7141" y="2593"/>
                    <a:pt x="7009" y="2557"/>
                    <a:pt x="6846" y="2557"/>
                  </a:cubicBezTo>
                  <a:cubicBezTo>
                    <a:pt x="6572" y="2557"/>
                    <a:pt x="6214" y="2658"/>
                    <a:pt x="5922" y="2751"/>
                  </a:cubicBezTo>
                  <a:cubicBezTo>
                    <a:pt x="6070" y="2497"/>
                    <a:pt x="6176" y="2138"/>
                    <a:pt x="6049" y="1905"/>
                  </a:cubicBezTo>
                  <a:cubicBezTo>
                    <a:pt x="5933" y="1692"/>
                    <a:pt x="5657" y="1585"/>
                    <a:pt x="5220" y="1585"/>
                  </a:cubicBezTo>
                  <a:cubicBezTo>
                    <a:pt x="5181" y="1585"/>
                    <a:pt x="5140" y="1586"/>
                    <a:pt x="5098" y="1588"/>
                  </a:cubicBezTo>
                  <a:cubicBezTo>
                    <a:pt x="5076" y="1355"/>
                    <a:pt x="4971" y="1144"/>
                    <a:pt x="4801" y="975"/>
                  </a:cubicBezTo>
                  <a:cubicBezTo>
                    <a:pt x="4652" y="852"/>
                    <a:pt x="4459" y="791"/>
                    <a:pt x="4216" y="791"/>
                  </a:cubicBezTo>
                  <a:cubicBezTo>
                    <a:pt x="4081" y="791"/>
                    <a:pt x="3931" y="810"/>
                    <a:pt x="3765" y="848"/>
                  </a:cubicBezTo>
                  <a:cubicBezTo>
                    <a:pt x="3702" y="848"/>
                    <a:pt x="3659" y="911"/>
                    <a:pt x="3681" y="996"/>
                  </a:cubicBezTo>
                  <a:cubicBezTo>
                    <a:pt x="3681" y="1048"/>
                    <a:pt x="3738" y="1086"/>
                    <a:pt x="3793" y="1086"/>
                  </a:cubicBezTo>
                  <a:cubicBezTo>
                    <a:pt x="3805" y="1086"/>
                    <a:pt x="3817" y="1084"/>
                    <a:pt x="3829" y="1080"/>
                  </a:cubicBezTo>
                  <a:cubicBezTo>
                    <a:pt x="3932" y="1041"/>
                    <a:pt x="4039" y="1022"/>
                    <a:pt x="4144" y="1022"/>
                  </a:cubicBezTo>
                  <a:cubicBezTo>
                    <a:pt x="4318" y="1022"/>
                    <a:pt x="4487" y="1073"/>
                    <a:pt x="4632" y="1165"/>
                  </a:cubicBezTo>
                  <a:cubicBezTo>
                    <a:pt x="4780" y="1313"/>
                    <a:pt x="4865" y="1525"/>
                    <a:pt x="4844" y="1715"/>
                  </a:cubicBezTo>
                  <a:cubicBezTo>
                    <a:pt x="4844" y="1757"/>
                    <a:pt x="4865" y="1800"/>
                    <a:pt x="4886" y="1821"/>
                  </a:cubicBezTo>
                  <a:cubicBezTo>
                    <a:pt x="4907" y="1842"/>
                    <a:pt x="4949" y="1863"/>
                    <a:pt x="4992" y="1863"/>
                  </a:cubicBezTo>
                  <a:cubicBezTo>
                    <a:pt x="5105" y="1847"/>
                    <a:pt x="5209" y="1839"/>
                    <a:pt x="5302" y="1839"/>
                  </a:cubicBezTo>
                  <a:cubicBezTo>
                    <a:pt x="5573" y="1839"/>
                    <a:pt x="5754" y="1906"/>
                    <a:pt x="5817" y="2032"/>
                  </a:cubicBezTo>
                  <a:cubicBezTo>
                    <a:pt x="5965" y="2265"/>
                    <a:pt x="5626" y="2772"/>
                    <a:pt x="5499" y="2942"/>
                  </a:cubicBezTo>
                  <a:cubicBezTo>
                    <a:pt x="5457" y="2984"/>
                    <a:pt x="5457" y="3047"/>
                    <a:pt x="5499" y="3090"/>
                  </a:cubicBezTo>
                  <a:cubicBezTo>
                    <a:pt x="5530" y="3121"/>
                    <a:pt x="5573" y="3140"/>
                    <a:pt x="5610" y="3140"/>
                  </a:cubicBezTo>
                  <a:cubicBezTo>
                    <a:pt x="5623" y="3140"/>
                    <a:pt x="5636" y="3138"/>
                    <a:pt x="5647" y="3132"/>
                  </a:cubicBezTo>
                  <a:cubicBezTo>
                    <a:pt x="6141" y="2935"/>
                    <a:pt x="6646" y="2801"/>
                    <a:pt x="6887" y="2801"/>
                  </a:cubicBezTo>
                  <a:cubicBezTo>
                    <a:pt x="6956" y="2801"/>
                    <a:pt x="7003" y="2812"/>
                    <a:pt x="7022" y="2836"/>
                  </a:cubicBezTo>
                  <a:cubicBezTo>
                    <a:pt x="7043" y="2857"/>
                    <a:pt x="7043" y="2942"/>
                    <a:pt x="6895" y="3174"/>
                  </a:cubicBezTo>
                  <a:cubicBezTo>
                    <a:pt x="6226" y="4125"/>
                    <a:pt x="5148" y="5148"/>
                    <a:pt x="3476" y="5148"/>
                  </a:cubicBezTo>
                  <a:cubicBezTo>
                    <a:pt x="3139" y="5148"/>
                    <a:pt x="2777" y="5107"/>
                    <a:pt x="2390" y="5014"/>
                  </a:cubicBezTo>
                  <a:cubicBezTo>
                    <a:pt x="1777" y="4909"/>
                    <a:pt x="1248" y="4528"/>
                    <a:pt x="973" y="3957"/>
                  </a:cubicBezTo>
                  <a:cubicBezTo>
                    <a:pt x="275" y="2519"/>
                    <a:pt x="1333" y="213"/>
                    <a:pt x="1333" y="192"/>
                  </a:cubicBezTo>
                  <a:cubicBezTo>
                    <a:pt x="1387" y="83"/>
                    <a:pt x="1302" y="1"/>
                    <a:pt x="1217"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2" name="Google Shape;1469;p40">
              <a:extLst>
                <a:ext uri="{FF2B5EF4-FFF2-40B4-BE49-F238E27FC236}">
                  <a16:creationId xmlns:a16="http://schemas.microsoft.com/office/drawing/2014/main" id="{2511EFC1-27DE-4B45-9BD6-5572CF0A1CA3}"/>
                </a:ext>
              </a:extLst>
            </p:cNvPr>
            <p:cNvSpPr/>
            <p:nvPr/>
          </p:nvSpPr>
          <p:spPr>
            <a:xfrm rot="-821902">
              <a:off x="897915" y="4747859"/>
              <a:ext cx="231692" cy="141335"/>
            </a:xfrm>
            <a:custGeom>
              <a:avLst/>
              <a:gdLst/>
              <a:ahLst/>
              <a:cxnLst/>
              <a:rect l="l" t="t" r="r" b="b"/>
              <a:pathLst>
                <a:path w="5098" h="3110" extrusionOk="0">
                  <a:moveTo>
                    <a:pt x="3651" y="1"/>
                  </a:moveTo>
                  <a:cubicBezTo>
                    <a:pt x="3170" y="1"/>
                    <a:pt x="2596" y="129"/>
                    <a:pt x="2031" y="392"/>
                  </a:cubicBezTo>
                  <a:cubicBezTo>
                    <a:pt x="783" y="963"/>
                    <a:pt x="0" y="1936"/>
                    <a:pt x="296" y="2592"/>
                  </a:cubicBezTo>
                  <a:cubicBezTo>
                    <a:pt x="456" y="2934"/>
                    <a:pt x="893" y="3110"/>
                    <a:pt x="1457" y="3110"/>
                  </a:cubicBezTo>
                  <a:cubicBezTo>
                    <a:pt x="1939" y="3110"/>
                    <a:pt x="2513" y="2981"/>
                    <a:pt x="3088" y="2718"/>
                  </a:cubicBezTo>
                  <a:cubicBezTo>
                    <a:pt x="4336" y="2147"/>
                    <a:pt x="5097" y="1175"/>
                    <a:pt x="4801" y="519"/>
                  </a:cubicBezTo>
                  <a:cubicBezTo>
                    <a:pt x="4653" y="177"/>
                    <a:pt x="4215" y="1"/>
                    <a:pt x="3651"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3" name="Google Shape;1470;p40">
              <a:extLst>
                <a:ext uri="{FF2B5EF4-FFF2-40B4-BE49-F238E27FC236}">
                  <a16:creationId xmlns:a16="http://schemas.microsoft.com/office/drawing/2014/main" id="{48A2B726-2405-4577-9C41-7E9F76F2F560}"/>
                </a:ext>
              </a:extLst>
            </p:cNvPr>
            <p:cNvSpPr/>
            <p:nvPr/>
          </p:nvSpPr>
          <p:spPr>
            <a:xfrm rot="-821902">
              <a:off x="1251567" y="4668669"/>
              <a:ext cx="231692" cy="141244"/>
            </a:xfrm>
            <a:custGeom>
              <a:avLst/>
              <a:gdLst/>
              <a:ahLst/>
              <a:cxnLst/>
              <a:rect l="l" t="t" r="r" b="b"/>
              <a:pathLst>
                <a:path w="5098" h="3108" extrusionOk="0">
                  <a:moveTo>
                    <a:pt x="1469" y="1"/>
                  </a:moveTo>
                  <a:cubicBezTo>
                    <a:pt x="899" y="1"/>
                    <a:pt x="458" y="182"/>
                    <a:pt x="297" y="538"/>
                  </a:cubicBezTo>
                  <a:cubicBezTo>
                    <a:pt x="1" y="1173"/>
                    <a:pt x="783" y="2145"/>
                    <a:pt x="2010" y="2716"/>
                  </a:cubicBezTo>
                  <a:cubicBezTo>
                    <a:pt x="2585" y="2980"/>
                    <a:pt x="3159" y="3108"/>
                    <a:pt x="3641" y="3108"/>
                  </a:cubicBezTo>
                  <a:cubicBezTo>
                    <a:pt x="4205" y="3108"/>
                    <a:pt x="4642" y="2932"/>
                    <a:pt x="4802" y="2590"/>
                  </a:cubicBezTo>
                  <a:cubicBezTo>
                    <a:pt x="5098" y="1955"/>
                    <a:pt x="4336" y="961"/>
                    <a:pt x="3088" y="390"/>
                  </a:cubicBezTo>
                  <a:cubicBezTo>
                    <a:pt x="2518" y="129"/>
                    <a:pt x="1948" y="1"/>
                    <a:pt x="1469" y="1"/>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4" name="Google Shape;1471;p40">
              <a:extLst>
                <a:ext uri="{FF2B5EF4-FFF2-40B4-BE49-F238E27FC236}">
                  <a16:creationId xmlns:a16="http://schemas.microsoft.com/office/drawing/2014/main" id="{17090308-8006-49B3-A09F-1F076A95535A}"/>
                </a:ext>
              </a:extLst>
            </p:cNvPr>
            <p:cNvSpPr/>
            <p:nvPr/>
          </p:nvSpPr>
          <p:spPr>
            <a:xfrm rot="-821902">
              <a:off x="663335" y="3990596"/>
              <a:ext cx="852599" cy="866006"/>
            </a:xfrm>
            <a:custGeom>
              <a:avLst/>
              <a:gdLst/>
              <a:ahLst/>
              <a:cxnLst/>
              <a:rect l="l" t="t" r="r" b="b"/>
              <a:pathLst>
                <a:path w="18760" h="19056" extrusionOk="0">
                  <a:moveTo>
                    <a:pt x="9390" y="0"/>
                  </a:moveTo>
                  <a:cubicBezTo>
                    <a:pt x="5689" y="0"/>
                    <a:pt x="0" y="4695"/>
                    <a:pt x="0" y="10511"/>
                  </a:cubicBezTo>
                  <a:cubicBezTo>
                    <a:pt x="0" y="16306"/>
                    <a:pt x="4272" y="19056"/>
                    <a:pt x="9454" y="19056"/>
                  </a:cubicBezTo>
                  <a:cubicBezTo>
                    <a:pt x="14635" y="19056"/>
                    <a:pt x="18760" y="16327"/>
                    <a:pt x="18760" y="10511"/>
                  </a:cubicBezTo>
                  <a:cubicBezTo>
                    <a:pt x="18760" y="4695"/>
                    <a:pt x="12076" y="0"/>
                    <a:pt x="9390" y="0"/>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5" name="Google Shape;1472;p40">
              <a:extLst>
                <a:ext uri="{FF2B5EF4-FFF2-40B4-BE49-F238E27FC236}">
                  <a16:creationId xmlns:a16="http://schemas.microsoft.com/office/drawing/2014/main" id="{E8FC85BC-D7B1-4ACE-AE10-E4618381DB5A}"/>
                </a:ext>
              </a:extLst>
            </p:cNvPr>
            <p:cNvSpPr/>
            <p:nvPr/>
          </p:nvSpPr>
          <p:spPr>
            <a:xfrm rot="-821902">
              <a:off x="1206878" y="4298328"/>
              <a:ext cx="91350" cy="69259"/>
            </a:xfrm>
            <a:custGeom>
              <a:avLst/>
              <a:gdLst/>
              <a:ahLst/>
              <a:cxnLst/>
              <a:rect l="l" t="t" r="r" b="b"/>
              <a:pathLst>
                <a:path w="2010" h="1524" extrusionOk="0">
                  <a:moveTo>
                    <a:pt x="0" y="0"/>
                  </a:moveTo>
                  <a:cubicBezTo>
                    <a:pt x="0" y="846"/>
                    <a:pt x="444" y="1523"/>
                    <a:pt x="1015" y="1523"/>
                  </a:cubicBezTo>
                  <a:cubicBezTo>
                    <a:pt x="1565" y="1523"/>
                    <a:pt x="2009" y="846"/>
                    <a:pt x="2009" y="0"/>
                  </a:cubicBezTo>
                  <a:lnTo>
                    <a:pt x="1777" y="0"/>
                  </a:lnTo>
                  <a:cubicBezTo>
                    <a:pt x="1777" y="698"/>
                    <a:pt x="1417" y="1269"/>
                    <a:pt x="1015" y="1269"/>
                  </a:cubicBezTo>
                  <a:cubicBezTo>
                    <a:pt x="592" y="1269"/>
                    <a:pt x="254" y="698"/>
                    <a:pt x="254"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6" name="Google Shape;1473;p40">
              <a:extLst>
                <a:ext uri="{FF2B5EF4-FFF2-40B4-BE49-F238E27FC236}">
                  <a16:creationId xmlns:a16="http://schemas.microsoft.com/office/drawing/2014/main" id="{589FDE4F-AE05-4354-A928-AC52B3E04A17}"/>
                </a:ext>
              </a:extLst>
            </p:cNvPr>
            <p:cNvSpPr/>
            <p:nvPr/>
          </p:nvSpPr>
          <p:spPr>
            <a:xfrm rot="-821902">
              <a:off x="912731" y="4370145"/>
              <a:ext cx="90396" cy="69259"/>
            </a:xfrm>
            <a:custGeom>
              <a:avLst/>
              <a:gdLst/>
              <a:ahLst/>
              <a:cxnLst/>
              <a:rect l="l" t="t" r="r" b="b"/>
              <a:pathLst>
                <a:path w="1989" h="1524" extrusionOk="0">
                  <a:moveTo>
                    <a:pt x="0" y="0"/>
                  </a:moveTo>
                  <a:cubicBezTo>
                    <a:pt x="0" y="846"/>
                    <a:pt x="423" y="1523"/>
                    <a:pt x="994" y="1523"/>
                  </a:cubicBezTo>
                  <a:cubicBezTo>
                    <a:pt x="1544" y="1523"/>
                    <a:pt x="1988" y="846"/>
                    <a:pt x="1988" y="0"/>
                  </a:cubicBezTo>
                  <a:lnTo>
                    <a:pt x="1756" y="0"/>
                  </a:lnTo>
                  <a:cubicBezTo>
                    <a:pt x="1756" y="698"/>
                    <a:pt x="1396" y="1269"/>
                    <a:pt x="994" y="1269"/>
                  </a:cubicBezTo>
                  <a:cubicBezTo>
                    <a:pt x="571" y="1269"/>
                    <a:pt x="233" y="698"/>
                    <a:pt x="233" y="0"/>
                  </a:cubicBezTo>
                  <a:close/>
                </a:path>
              </a:pathLst>
            </a:custGeom>
            <a:solidFill>
              <a:srgbClr val="00000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7" name="Google Shape;1474;p40">
              <a:extLst>
                <a:ext uri="{FF2B5EF4-FFF2-40B4-BE49-F238E27FC236}">
                  <a16:creationId xmlns:a16="http://schemas.microsoft.com/office/drawing/2014/main" id="{768E9F5D-01A9-4D86-85AA-8E0569275F92}"/>
                </a:ext>
              </a:extLst>
            </p:cNvPr>
            <p:cNvSpPr/>
            <p:nvPr/>
          </p:nvSpPr>
          <p:spPr>
            <a:xfrm rot="-821902">
              <a:off x="1066247" y="4379551"/>
              <a:ext cx="196152" cy="128610"/>
            </a:xfrm>
            <a:custGeom>
              <a:avLst/>
              <a:gdLst/>
              <a:ahLst/>
              <a:cxnLst/>
              <a:rect l="l" t="t" r="r" b="b"/>
              <a:pathLst>
                <a:path w="4316" h="2830" extrusionOk="0">
                  <a:moveTo>
                    <a:pt x="2023" y="1"/>
                  </a:moveTo>
                  <a:cubicBezTo>
                    <a:pt x="1802" y="1"/>
                    <a:pt x="1671" y="75"/>
                    <a:pt x="1671" y="75"/>
                  </a:cubicBezTo>
                  <a:cubicBezTo>
                    <a:pt x="783" y="498"/>
                    <a:pt x="1" y="1661"/>
                    <a:pt x="762" y="2359"/>
                  </a:cubicBezTo>
                  <a:cubicBezTo>
                    <a:pt x="1132" y="2708"/>
                    <a:pt x="1661" y="2829"/>
                    <a:pt x="2187" y="2829"/>
                  </a:cubicBezTo>
                  <a:cubicBezTo>
                    <a:pt x="2713" y="2829"/>
                    <a:pt x="3237" y="2708"/>
                    <a:pt x="3596" y="2570"/>
                  </a:cubicBezTo>
                  <a:cubicBezTo>
                    <a:pt x="4315" y="2317"/>
                    <a:pt x="3998" y="1428"/>
                    <a:pt x="3152" y="582"/>
                  </a:cubicBezTo>
                  <a:cubicBezTo>
                    <a:pt x="2689" y="108"/>
                    <a:pt x="2290" y="1"/>
                    <a:pt x="2023" y="1"/>
                  </a:cubicBezTo>
                  <a:close/>
                </a:path>
              </a:pathLst>
            </a:custGeom>
            <a:solidFill>
              <a:srgbClr val="E6913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8" name="Google Shape;1475;p40">
              <a:extLst>
                <a:ext uri="{FF2B5EF4-FFF2-40B4-BE49-F238E27FC236}">
                  <a16:creationId xmlns:a16="http://schemas.microsoft.com/office/drawing/2014/main" id="{CCFD8140-EAF2-4BA4-B137-34FDDD7D34EA}"/>
                </a:ext>
              </a:extLst>
            </p:cNvPr>
            <p:cNvSpPr/>
            <p:nvPr/>
          </p:nvSpPr>
          <p:spPr>
            <a:xfrm rot="-821902">
              <a:off x="642550" y="4541305"/>
              <a:ext cx="410075" cy="260901"/>
            </a:xfrm>
            <a:custGeom>
              <a:avLst/>
              <a:gdLst/>
              <a:ahLst/>
              <a:cxnLst/>
              <a:rect l="l" t="t" r="r" b="b"/>
              <a:pathLst>
                <a:path w="9023" h="5741" extrusionOk="0">
                  <a:moveTo>
                    <a:pt x="6929" y="1"/>
                  </a:moveTo>
                  <a:lnTo>
                    <a:pt x="6929" y="1"/>
                  </a:lnTo>
                  <a:cubicBezTo>
                    <a:pt x="6650" y="810"/>
                    <a:pt x="6122" y="1086"/>
                    <a:pt x="5418" y="1086"/>
                  </a:cubicBezTo>
                  <a:cubicBezTo>
                    <a:pt x="4999" y="1086"/>
                    <a:pt x="4517" y="989"/>
                    <a:pt x="3989" y="847"/>
                  </a:cubicBezTo>
                  <a:cubicBezTo>
                    <a:pt x="3805" y="800"/>
                    <a:pt x="3646" y="780"/>
                    <a:pt x="3509" y="780"/>
                  </a:cubicBezTo>
                  <a:cubicBezTo>
                    <a:pt x="2587" y="780"/>
                    <a:pt x="2635" y="1693"/>
                    <a:pt x="2635" y="1693"/>
                  </a:cubicBezTo>
                  <a:cubicBezTo>
                    <a:pt x="2485" y="1672"/>
                    <a:pt x="2352" y="1663"/>
                    <a:pt x="2236" y="1663"/>
                  </a:cubicBezTo>
                  <a:cubicBezTo>
                    <a:pt x="790" y="1663"/>
                    <a:pt x="1895" y="3131"/>
                    <a:pt x="1895" y="3131"/>
                  </a:cubicBezTo>
                  <a:cubicBezTo>
                    <a:pt x="1895" y="3131"/>
                    <a:pt x="951" y="2708"/>
                    <a:pt x="447" y="2708"/>
                  </a:cubicBezTo>
                  <a:cubicBezTo>
                    <a:pt x="145" y="2708"/>
                    <a:pt x="0" y="2860"/>
                    <a:pt x="309" y="3342"/>
                  </a:cubicBezTo>
                  <a:cubicBezTo>
                    <a:pt x="1016" y="4448"/>
                    <a:pt x="2298" y="5741"/>
                    <a:pt x="4369" y="5741"/>
                  </a:cubicBezTo>
                  <a:cubicBezTo>
                    <a:pt x="4713" y="5741"/>
                    <a:pt x="5080" y="5705"/>
                    <a:pt x="5469" y="5626"/>
                  </a:cubicBezTo>
                  <a:cubicBezTo>
                    <a:pt x="9022" y="4886"/>
                    <a:pt x="6929" y="1"/>
                    <a:pt x="6929" y="1"/>
                  </a:cubicBezTo>
                  <a:close/>
                </a:path>
              </a:pathLst>
            </a:custGeom>
            <a:solidFill>
              <a:srgbClr val="F6DF5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79" name="Google Shape;1476;p40">
              <a:extLst>
                <a:ext uri="{FF2B5EF4-FFF2-40B4-BE49-F238E27FC236}">
                  <a16:creationId xmlns:a16="http://schemas.microsoft.com/office/drawing/2014/main" id="{2B687282-0A93-4904-A109-B209D05F20C0}"/>
                </a:ext>
              </a:extLst>
            </p:cNvPr>
            <p:cNvSpPr/>
            <p:nvPr/>
          </p:nvSpPr>
          <p:spPr>
            <a:xfrm rot="-821902">
              <a:off x="754003" y="4626518"/>
              <a:ext cx="109620" cy="29676"/>
            </a:xfrm>
            <a:custGeom>
              <a:avLst/>
              <a:gdLst/>
              <a:ahLst/>
              <a:cxnLst/>
              <a:rect l="l" t="t" r="r" b="b"/>
              <a:pathLst>
                <a:path w="2412" h="653" extrusionOk="0">
                  <a:moveTo>
                    <a:pt x="0" y="1"/>
                  </a:moveTo>
                  <a:cubicBezTo>
                    <a:pt x="604" y="421"/>
                    <a:pt x="1318" y="652"/>
                    <a:pt x="2061" y="652"/>
                  </a:cubicBezTo>
                  <a:cubicBezTo>
                    <a:pt x="2177" y="652"/>
                    <a:pt x="2294" y="647"/>
                    <a:pt x="2411"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0" name="Google Shape;1477;p40">
              <a:extLst>
                <a:ext uri="{FF2B5EF4-FFF2-40B4-BE49-F238E27FC236}">
                  <a16:creationId xmlns:a16="http://schemas.microsoft.com/office/drawing/2014/main" id="{0B384F8D-7B1B-4B66-9D3C-10E336231A75}"/>
                </a:ext>
              </a:extLst>
            </p:cNvPr>
            <p:cNvSpPr/>
            <p:nvPr/>
          </p:nvSpPr>
          <p:spPr>
            <a:xfrm rot="-821902">
              <a:off x="744270" y="4619926"/>
              <a:ext cx="126117" cy="43537"/>
            </a:xfrm>
            <a:custGeom>
              <a:avLst/>
              <a:gdLst/>
              <a:ahLst/>
              <a:cxnLst/>
              <a:rect l="l" t="t" r="r" b="b"/>
              <a:pathLst>
                <a:path w="2775" h="958" extrusionOk="0">
                  <a:moveTo>
                    <a:pt x="197" y="0"/>
                  </a:moveTo>
                  <a:cubicBezTo>
                    <a:pt x="84" y="0"/>
                    <a:pt x="0" y="161"/>
                    <a:pt x="131" y="259"/>
                  </a:cubicBezTo>
                  <a:cubicBezTo>
                    <a:pt x="765" y="725"/>
                    <a:pt x="1527" y="957"/>
                    <a:pt x="2309" y="957"/>
                  </a:cubicBezTo>
                  <a:cubicBezTo>
                    <a:pt x="2415" y="957"/>
                    <a:pt x="2521" y="936"/>
                    <a:pt x="2626" y="936"/>
                  </a:cubicBezTo>
                  <a:cubicBezTo>
                    <a:pt x="2711" y="936"/>
                    <a:pt x="2774" y="852"/>
                    <a:pt x="2753" y="788"/>
                  </a:cubicBezTo>
                  <a:cubicBezTo>
                    <a:pt x="2753" y="704"/>
                    <a:pt x="2690" y="640"/>
                    <a:pt x="2605" y="640"/>
                  </a:cubicBezTo>
                  <a:cubicBezTo>
                    <a:pt x="2489" y="652"/>
                    <a:pt x="2373" y="658"/>
                    <a:pt x="2256" y="658"/>
                  </a:cubicBezTo>
                  <a:cubicBezTo>
                    <a:pt x="1567" y="658"/>
                    <a:pt x="879" y="446"/>
                    <a:pt x="300" y="48"/>
                  </a:cubicBezTo>
                  <a:cubicBezTo>
                    <a:pt x="266" y="14"/>
                    <a:pt x="230" y="0"/>
                    <a:pt x="197"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1" name="Google Shape;1478;p40">
              <a:extLst>
                <a:ext uri="{FF2B5EF4-FFF2-40B4-BE49-F238E27FC236}">
                  <a16:creationId xmlns:a16="http://schemas.microsoft.com/office/drawing/2014/main" id="{4260B046-B3AC-49F2-897C-558244A5F2CA}"/>
                </a:ext>
              </a:extLst>
            </p:cNvPr>
            <p:cNvSpPr/>
            <p:nvPr/>
          </p:nvSpPr>
          <p:spPr>
            <a:xfrm rot="-821902">
              <a:off x="736820" y="4698089"/>
              <a:ext cx="108666" cy="29676"/>
            </a:xfrm>
            <a:custGeom>
              <a:avLst/>
              <a:gdLst/>
              <a:ahLst/>
              <a:cxnLst/>
              <a:rect l="l" t="t" r="r" b="b"/>
              <a:pathLst>
                <a:path w="2391" h="653" extrusionOk="0">
                  <a:moveTo>
                    <a:pt x="0" y="1"/>
                  </a:moveTo>
                  <a:cubicBezTo>
                    <a:pt x="604" y="421"/>
                    <a:pt x="1318" y="652"/>
                    <a:pt x="2047" y="652"/>
                  </a:cubicBezTo>
                  <a:cubicBezTo>
                    <a:pt x="2161" y="652"/>
                    <a:pt x="2276" y="647"/>
                    <a:pt x="2390" y="635"/>
                  </a:cubicBezTo>
                  <a:lnTo>
                    <a:pt x="0" y="1"/>
                  </a:lnTo>
                  <a:close/>
                </a:path>
              </a:pathLst>
            </a:custGeom>
            <a:solidFill>
              <a:srgbClr val="FDF9C2"/>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2" name="Google Shape;1479;p40">
              <a:extLst>
                <a:ext uri="{FF2B5EF4-FFF2-40B4-BE49-F238E27FC236}">
                  <a16:creationId xmlns:a16="http://schemas.microsoft.com/office/drawing/2014/main" id="{2417D83E-F6B0-4210-8C5F-15561DBC5BCE}"/>
                </a:ext>
              </a:extLst>
            </p:cNvPr>
            <p:cNvSpPr/>
            <p:nvPr/>
          </p:nvSpPr>
          <p:spPr>
            <a:xfrm rot="-821902">
              <a:off x="726862" y="4691524"/>
              <a:ext cx="125390" cy="43537"/>
            </a:xfrm>
            <a:custGeom>
              <a:avLst/>
              <a:gdLst/>
              <a:ahLst/>
              <a:cxnLst/>
              <a:rect l="l" t="t" r="r" b="b"/>
              <a:pathLst>
                <a:path w="2759" h="958" extrusionOk="0">
                  <a:moveTo>
                    <a:pt x="202" y="0"/>
                  </a:moveTo>
                  <a:cubicBezTo>
                    <a:pt x="88" y="0"/>
                    <a:pt x="0" y="162"/>
                    <a:pt x="114" y="260"/>
                  </a:cubicBezTo>
                  <a:cubicBezTo>
                    <a:pt x="749" y="725"/>
                    <a:pt x="1510" y="957"/>
                    <a:pt x="2314" y="957"/>
                  </a:cubicBezTo>
                  <a:cubicBezTo>
                    <a:pt x="2399" y="957"/>
                    <a:pt x="2525" y="936"/>
                    <a:pt x="2631" y="936"/>
                  </a:cubicBezTo>
                  <a:cubicBezTo>
                    <a:pt x="2695" y="936"/>
                    <a:pt x="2758" y="852"/>
                    <a:pt x="2758" y="788"/>
                  </a:cubicBezTo>
                  <a:cubicBezTo>
                    <a:pt x="2758" y="704"/>
                    <a:pt x="2674" y="640"/>
                    <a:pt x="2610" y="640"/>
                  </a:cubicBezTo>
                  <a:cubicBezTo>
                    <a:pt x="2491" y="652"/>
                    <a:pt x="2372" y="658"/>
                    <a:pt x="2255" y="658"/>
                  </a:cubicBezTo>
                  <a:cubicBezTo>
                    <a:pt x="1556" y="658"/>
                    <a:pt x="884" y="446"/>
                    <a:pt x="305" y="48"/>
                  </a:cubicBezTo>
                  <a:cubicBezTo>
                    <a:pt x="271" y="14"/>
                    <a:pt x="235" y="0"/>
                    <a:pt x="202" y="0"/>
                  </a:cubicBezTo>
                  <a:close/>
                </a:path>
              </a:pathLst>
            </a:custGeom>
            <a:solidFill>
              <a:srgbClr val="F2D03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3" name="Google Shape;1480;p40">
              <a:extLst>
                <a:ext uri="{FF2B5EF4-FFF2-40B4-BE49-F238E27FC236}">
                  <a16:creationId xmlns:a16="http://schemas.microsoft.com/office/drawing/2014/main" id="{C8D03C7E-73DF-40D6-B436-873B894A6C5B}"/>
                </a:ext>
              </a:extLst>
            </p:cNvPr>
            <p:cNvSpPr/>
            <p:nvPr/>
          </p:nvSpPr>
          <p:spPr>
            <a:xfrm rot="-821902">
              <a:off x="636852" y="4538963"/>
              <a:ext cx="381670" cy="274444"/>
            </a:xfrm>
            <a:custGeom>
              <a:avLst/>
              <a:gdLst/>
              <a:ahLst/>
              <a:cxnLst/>
              <a:rect l="l" t="t" r="r" b="b"/>
              <a:pathLst>
                <a:path w="8398" h="6039" extrusionOk="0">
                  <a:moveTo>
                    <a:pt x="7076" y="0"/>
                  </a:moveTo>
                  <a:cubicBezTo>
                    <a:pt x="6978" y="0"/>
                    <a:pt x="6883" y="92"/>
                    <a:pt x="6938" y="201"/>
                  </a:cubicBezTo>
                  <a:cubicBezTo>
                    <a:pt x="6959" y="222"/>
                    <a:pt x="8059" y="2866"/>
                    <a:pt x="7234" y="4473"/>
                  </a:cubicBezTo>
                  <a:cubicBezTo>
                    <a:pt x="6896" y="5108"/>
                    <a:pt x="6282" y="5509"/>
                    <a:pt x="5584" y="5615"/>
                  </a:cubicBezTo>
                  <a:cubicBezTo>
                    <a:pt x="5190" y="5698"/>
                    <a:pt x="4821" y="5736"/>
                    <a:pt x="4474" y="5736"/>
                  </a:cubicBezTo>
                  <a:cubicBezTo>
                    <a:pt x="2514" y="5736"/>
                    <a:pt x="1291" y="4527"/>
                    <a:pt x="572" y="3395"/>
                  </a:cubicBezTo>
                  <a:cubicBezTo>
                    <a:pt x="403" y="3141"/>
                    <a:pt x="403" y="3035"/>
                    <a:pt x="424" y="3014"/>
                  </a:cubicBezTo>
                  <a:cubicBezTo>
                    <a:pt x="445" y="2993"/>
                    <a:pt x="492" y="2982"/>
                    <a:pt x="560" y="2982"/>
                  </a:cubicBezTo>
                  <a:cubicBezTo>
                    <a:pt x="826" y="2982"/>
                    <a:pt x="1411" y="3141"/>
                    <a:pt x="1968" y="3395"/>
                  </a:cubicBezTo>
                  <a:cubicBezTo>
                    <a:pt x="1989" y="3405"/>
                    <a:pt x="2010" y="3410"/>
                    <a:pt x="2030" y="3410"/>
                  </a:cubicBezTo>
                  <a:cubicBezTo>
                    <a:pt x="2131" y="3410"/>
                    <a:pt x="2208" y="3289"/>
                    <a:pt x="2137" y="3183"/>
                  </a:cubicBezTo>
                  <a:cubicBezTo>
                    <a:pt x="1989" y="2993"/>
                    <a:pt x="1650" y="2422"/>
                    <a:pt x="1799" y="2147"/>
                  </a:cubicBezTo>
                  <a:cubicBezTo>
                    <a:pt x="1877" y="2021"/>
                    <a:pt x="2085" y="1953"/>
                    <a:pt x="2395" y="1953"/>
                  </a:cubicBezTo>
                  <a:cubicBezTo>
                    <a:pt x="2502" y="1953"/>
                    <a:pt x="2621" y="1961"/>
                    <a:pt x="2750" y="1978"/>
                  </a:cubicBezTo>
                  <a:cubicBezTo>
                    <a:pt x="2793" y="1978"/>
                    <a:pt x="2835" y="1978"/>
                    <a:pt x="2877" y="1935"/>
                  </a:cubicBezTo>
                  <a:cubicBezTo>
                    <a:pt x="2898" y="1914"/>
                    <a:pt x="2919" y="1872"/>
                    <a:pt x="2919" y="1830"/>
                  </a:cubicBezTo>
                  <a:cubicBezTo>
                    <a:pt x="2898" y="1597"/>
                    <a:pt x="3004" y="1385"/>
                    <a:pt x="3152" y="1216"/>
                  </a:cubicBezTo>
                  <a:cubicBezTo>
                    <a:pt x="3278" y="1115"/>
                    <a:pt x="3442" y="1067"/>
                    <a:pt x="3639" y="1067"/>
                  </a:cubicBezTo>
                  <a:cubicBezTo>
                    <a:pt x="3772" y="1067"/>
                    <a:pt x="3921" y="1089"/>
                    <a:pt x="4083" y="1132"/>
                  </a:cubicBezTo>
                  <a:cubicBezTo>
                    <a:pt x="4231" y="1132"/>
                    <a:pt x="4273" y="941"/>
                    <a:pt x="4167" y="878"/>
                  </a:cubicBezTo>
                  <a:cubicBezTo>
                    <a:pt x="3969" y="830"/>
                    <a:pt x="3789" y="806"/>
                    <a:pt x="3627" y="806"/>
                  </a:cubicBezTo>
                  <a:cubicBezTo>
                    <a:pt x="3358" y="806"/>
                    <a:pt x="3142" y="873"/>
                    <a:pt x="2983" y="1005"/>
                  </a:cubicBezTo>
                  <a:cubicBezTo>
                    <a:pt x="2771" y="1174"/>
                    <a:pt x="2666" y="1428"/>
                    <a:pt x="2645" y="1681"/>
                  </a:cubicBezTo>
                  <a:cubicBezTo>
                    <a:pt x="2554" y="1675"/>
                    <a:pt x="2469" y="1671"/>
                    <a:pt x="2389" y="1671"/>
                  </a:cubicBezTo>
                  <a:cubicBezTo>
                    <a:pt x="1964" y="1671"/>
                    <a:pt x="1687" y="1771"/>
                    <a:pt x="1545" y="2020"/>
                  </a:cubicBezTo>
                  <a:cubicBezTo>
                    <a:pt x="1376" y="2295"/>
                    <a:pt x="1524" y="2697"/>
                    <a:pt x="1672" y="2993"/>
                  </a:cubicBezTo>
                  <a:cubicBezTo>
                    <a:pt x="1323" y="2853"/>
                    <a:pt x="901" y="2723"/>
                    <a:pt x="588" y="2723"/>
                  </a:cubicBezTo>
                  <a:cubicBezTo>
                    <a:pt x="425" y="2723"/>
                    <a:pt x="292" y="2758"/>
                    <a:pt x="212" y="2845"/>
                  </a:cubicBezTo>
                  <a:cubicBezTo>
                    <a:pt x="1" y="3077"/>
                    <a:pt x="255" y="3458"/>
                    <a:pt x="318" y="3585"/>
                  </a:cubicBezTo>
                  <a:cubicBezTo>
                    <a:pt x="1079" y="4748"/>
                    <a:pt x="2391" y="6038"/>
                    <a:pt x="4485" y="6038"/>
                  </a:cubicBezTo>
                  <a:cubicBezTo>
                    <a:pt x="4865" y="6038"/>
                    <a:pt x="5267" y="5996"/>
                    <a:pt x="5648" y="5890"/>
                  </a:cubicBezTo>
                  <a:cubicBezTo>
                    <a:pt x="6430" y="5784"/>
                    <a:pt x="7107" y="5298"/>
                    <a:pt x="7488" y="4600"/>
                  </a:cubicBezTo>
                  <a:cubicBezTo>
                    <a:pt x="8397" y="2887"/>
                    <a:pt x="7255" y="201"/>
                    <a:pt x="7213" y="95"/>
                  </a:cubicBezTo>
                  <a:cubicBezTo>
                    <a:pt x="7183" y="28"/>
                    <a:pt x="7129" y="0"/>
                    <a:pt x="7076" y="0"/>
                  </a:cubicBezTo>
                  <a:close/>
                </a:path>
              </a:pathLst>
            </a:custGeom>
            <a:solidFill>
              <a:srgbClr val="FAC54B"/>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4" name="Google Shape;1481;p40">
              <a:extLst>
                <a:ext uri="{FF2B5EF4-FFF2-40B4-BE49-F238E27FC236}">
                  <a16:creationId xmlns:a16="http://schemas.microsoft.com/office/drawing/2014/main" id="{8BF7A89F-E35A-46B4-B055-642E4D611088}"/>
                </a:ext>
              </a:extLst>
            </p:cNvPr>
            <p:cNvSpPr/>
            <p:nvPr/>
          </p:nvSpPr>
          <p:spPr>
            <a:xfrm rot="-821902">
              <a:off x="490908" y="3865416"/>
              <a:ext cx="824467" cy="441546"/>
            </a:xfrm>
            <a:custGeom>
              <a:avLst/>
              <a:gdLst/>
              <a:ahLst/>
              <a:cxnLst/>
              <a:rect l="l" t="t" r="r" b="b"/>
              <a:pathLst>
                <a:path w="18141" h="9716" extrusionOk="0">
                  <a:moveTo>
                    <a:pt x="7872" y="1"/>
                  </a:moveTo>
                  <a:cubicBezTo>
                    <a:pt x="4761" y="1"/>
                    <a:pt x="1908" y="1489"/>
                    <a:pt x="1073" y="2521"/>
                  </a:cubicBezTo>
                  <a:cubicBezTo>
                    <a:pt x="72" y="3738"/>
                    <a:pt x="0" y="4372"/>
                    <a:pt x="384" y="4372"/>
                  </a:cubicBezTo>
                  <a:cubicBezTo>
                    <a:pt x="414" y="4372"/>
                    <a:pt x="446" y="4369"/>
                    <a:pt x="481" y="4361"/>
                  </a:cubicBezTo>
                  <a:cubicBezTo>
                    <a:pt x="876" y="4292"/>
                    <a:pt x="1691" y="3678"/>
                    <a:pt x="2346" y="3678"/>
                  </a:cubicBezTo>
                  <a:cubicBezTo>
                    <a:pt x="2496" y="3678"/>
                    <a:pt x="2638" y="3711"/>
                    <a:pt x="2765" y="3790"/>
                  </a:cubicBezTo>
                  <a:cubicBezTo>
                    <a:pt x="3442" y="4234"/>
                    <a:pt x="3949" y="4932"/>
                    <a:pt x="3378" y="6434"/>
                  </a:cubicBezTo>
                  <a:cubicBezTo>
                    <a:pt x="2786" y="7957"/>
                    <a:pt x="3273" y="8866"/>
                    <a:pt x="3273" y="8866"/>
                  </a:cubicBezTo>
                  <a:cubicBezTo>
                    <a:pt x="5002" y="9482"/>
                    <a:pt x="6760" y="9715"/>
                    <a:pt x="8433" y="9715"/>
                  </a:cubicBezTo>
                  <a:cubicBezTo>
                    <a:pt x="13713" y="9715"/>
                    <a:pt x="18141" y="7385"/>
                    <a:pt x="18141" y="7385"/>
                  </a:cubicBezTo>
                  <a:cubicBezTo>
                    <a:pt x="17654" y="2986"/>
                    <a:pt x="14651" y="1760"/>
                    <a:pt x="10611" y="427"/>
                  </a:cubicBezTo>
                  <a:cubicBezTo>
                    <a:pt x="9705" y="127"/>
                    <a:pt x="8777" y="1"/>
                    <a:pt x="7872" y="1"/>
                  </a:cubicBezTo>
                  <a:close/>
                </a:path>
              </a:pathLst>
            </a:custGeom>
            <a:solidFill>
              <a:srgbClr val="6CA36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5" name="Google Shape;1482;p40">
              <a:extLst>
                <a:ext uri="{FF2B5EF4-FFF2-40B4-BE49-F238E27FC236}">
                  <a16:creationId xmlns:a16="http://schemas.microsoft.com/office/drawing/2014/main" id="{8949AD25-D5EE-4F52-BC6B-2E42AFC1E51C}"/>
                </a:ext>
              </a:extLst>
            </p:cNvPr>
            <p:cNvSpPr/>
            <p:nvPr/>
          </p:nvSpPr>
          <p:spPr>
            <a:xfrm rot="-821902">
              <a:off x="383424" y="4114280"/>
              <a:ext cx="227466" cy="187962"/>
            </a:xfrm>
            <a:custGeom>
              <a:avLst/>
              <a:gdLst/>
              <a:ahLst/>
              <a:cxnLst/>
              <a:rect l="l" t="t" r="r" b="b"/>
              <a:pathLst>
                <a:path w="5005" h="4136" extrusionOk="0">
                  <a:moveTo>
                    <a:pt x="2474" y="1"/>
                  </a:moveTo>
                  <a:cubicBezTo>
                    <a:pt x="1651" y="1"/>
                    <a:pt x="871" y="504"/>
                    <a:pt x="563" y="1331"/>
                  </a:cubicBezTo>
                  <a:cubicBezTo>
                    <a:pt x="0" y="2755"/>
                    <a:pt x="1119" y="4135"/>
                    <a:pt x="2472" y="4135"/>
                  </a:cubicBezTo>
                  <a:cubicBezTo>
                    <a:pt x="2746" y="4135"/>
                    <a:pt x="3031" y="4078"/>
                    <a:pt x="3313" y="3953"/>
                  </a:cubicBezTo>
                  <a:cubicBezTo>
                    <a:pt x="5004" y="3213"/>
                    <a:pt x="4941" y="802"/>
                    <a:pt x="3228" y="147"/>
                  </a:cubicBezTo>
                  <a:cubicBezTo>
                    <a:pt x="2981" y="48"/>
                    <a:pt x="2725" y="1"/>
                    <a:pt x="2474" y="1"/>
                  </a:cubicBezTo>
                  <a:close/>
                </a:path>
              </a:pathLst>
            </a:custGeom>
            <a:solidFill>
              <a:srgbClr val="8AC7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86" name="Google Shape;1483;p40">
              <a:extLst>
                <a:ext uri="{FF2B5EF4-FFF2-40B4-BE49-F238E27FC236}">
                  <a16:creationId xmlns:a16="http://schemas.microsoft.com/office/drawing/2014/main" id="{88089ED5-D8CA-4F92-B992-2E05C61D502F}"/>
                </a:ext>
              </a:extLst>
            </p:cNvPr>
            <p:cNvSpPr/>
            <p:nvPr/>
          </p:nvSpPr>
          <p:spPr>
            <a:xfrm rot="-821902">
              <a:off x="1238834" y="4336343"/>
              <a:ext cx="212241" cy="127292"/>
            </a:xfrm>
            <a:custGeom>
              <a:avLst/>
              <a:gdLst/>
              <a:ahLst/>
              <a:cxnLst/>
              <a:rect l="l" t="t" r="r" b="b"/>
              <a:pathLst>
                <a:path w="4670" h="2801" extrusionOk="0">
                  <a:moveTo>
                    <a:pt x="3048" y="0"/>
                  </a:moveTo>
                  <a:cubicBezTo>
                    <a:pt x="2481" y="0"/>
                    <a:pt x="1958" y="456"/>
                    <a:pt x="1565" y="1368"/>
                  </a:cubicBezTo>
                  <a:cubicBezTo>
                    <a:pt x="1418" y="1692"/>
                    <a:pt x="1069" y="1779"/>
                    <a:pt x="739" y="1779"/>
                  </a:cubicBezTo>
                  <a:cubicBezTo>
                    <a:pt x="358" y="1779"/>
                    <a:pt x="0" y="1664"/>
                    <a:pt x="0" y="1664"/>
                  </a:cubicBezTo>
                  <a:lnTo>
                    <a:pt x="0" y="1664"/>
                  </a:lnTo>
                  <a:cubicBezTo>
                    <a:pt x="1111" y="2492"/>
                    <a:pt x="1995" y="2801"/>
                    <a:pt x="2666" y="2801"/>
                  </a:cubicBezTo>
                  <a:cubicBezTo>
                    <a:pt x="4308" y="2801"/>
                    <a:pt x="4670" y="953"/>
                    <a:pt x="3934" y="353"/>
                  </a:cubicBezTo>
                  <a:cubicBezTo>
                    <a:pt x="3635" y="118"/>
                    <a:pt x="3336" y="0"/>
                    <a:pt x="3048" y="0"/>
                  </a:cubicBezTo>
                  <a:close/>
                </a:path>
              </a:pathLst>
            </a:custGeom>
            <a:solidFill>
              <a:srgbClr val="A1D0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spTree>
    <p:extLst>
      <p:ext uri="{BB962C8B-B14F-4D97-AF65-F5344CB8AC3E}">
        <p14:creationId xmlns:p14="http://schemas.microsoft.com/office/powerpoint/2010/main" val="3715395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grpSp>
        <p:nvGrpSpPr>
          <p:cNvPr id="1568" name="Google Shape;1568;p47"/>
          <p:cNvGrpSpPr/>
          <p:nvPr/>
        </p:nvGrpSpPr>
        <p:grpSpPr>
          <a:xfrm>
            <a:off x="10883621" y="141721"/>
            <a:ext cx="1308380" cy="712529"/>
            <a:chOff x="816462" y="899275"/>
            <a:chExt cx="981285" cy="534397"/>
          </a:xfrm>
        </p:grpSpPr>
        <p:sp>
          <p:nvSpPr>
            <p:cNvPr id="1569" name="Google Shape;1569;p47"/>
            <p:cNvSpPr/>
            <p:nvPr/>
          </p:nvSpPr>
          <p:spPr>
            <a:xfrm>
              <a:off x="816462" y="899275"/>
              <a:ext cx="981285" cy="534397"/>
            </a:xfrm>
            <a:custGeom>
              <a:avLst/>
              <a:gdLst/>
              <a:ahLst/>
              <a:cxnLst/>
              <a:rect l="l" t="t"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7"/>
            <p:cNvSpPr/>
            <p:nvPr/>
          </p:nvSpPr>
          <p:spPr>
            <a:xfrm>
              <a:off x="875325" y="950512"/>
              <a:ext cx="870400" cy="432492"/>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571" name="Google Shape;1571;p47"/>
          <p:cNvGrpSpPr/>
          <p:nvPr/>
        </p:nvGrpSpPr>
        <p:grpSpPr>
          <a:xfrm>
            <a:off x="10684697" y="1532916"/>
            <a:ext cx="653651" cy="474539"/>
            <a:chOff x="8787625" y="134475"/>
            <a:chExt cx="838586" cy="608799"/>
          </a:xfrm>
        </p:grpSpPr>
        <p:sp>
          <p:nvSpPr>
            <p:cNvPr id="1572" name="Google Shape;1572;p47"/>
            <p:cNvSpPr/>
            <p:nvPr/>
          </p:nvSpPr>
          <p:spPr>
            <a:xfrm>
              <a:off x="8787625" y="134475"/>
              <a:ext cx="838586" cy="608799"/>
            </a:xfrm>
            <a:custGeom>
              <a:avLst/>
              <a:gdLst/>
              <a:ahLst/>
              <a:cxnLst/>
              <a:rect l="l" t="t" r="r" b="b"/>
              <a:pathLst>
                <a:path w="7682" h="5577" extrusionOk="0">
                  <a:moveTo>
                    <a:pt x="4010" y="0"/>
                  </a:moveTo>
                  <a:cubicBezTo>
                    <a:pt x="3863" y="0"/>
                    <a:pt x="3708" y="18"/>
                    <a:pt x="3553" y="46"/>
                  </a:cubicBezTo>
                  <a:cubicBezTo>
                    <a:pt x="3188" y="123"/>
                    <a:pt x="2804" y="296"/>
                    <a:pt x="2459" y="526"/>
                  </a:cubicBezTo>
                  <a:cubicBezTo>
                    <a:pt x="1863" y="968"/>
                    <a:pt x="1402" y="1621"/>
                    <a:pt x="1191" y="2331"/>
                  </a:cubicBezTo>
                  <a:cubicBezTo>
                    <a:pt x="1057" y="2351"/>
                    <a:pt x="903" y="2427"/>
                    <a:pt x="769" y="2504"/>
                  </a:cubicBezTo>
                  <a:cubicBezTo>
                    <a:pt x="634" y="2581"/>
                    <a:pt x="519" y="2677"/>
                    <a:pt x="404" y="2811"/>
                  </a:cubicBezTo>
                  <a:cubicBezTo>
                    <a:pt x="135" y="3119"/>
                    <a:pt x="1" y="3541"/>
                    <a:pt x="1" y="4041"/>
                  </a:cubicBezTo>
                  <a:cubicBezTo>
                    <a:pt x="1" y="4213"/>
                    <a:pt x="20" y="4405"/>
                    <a:pt x="58" y="4597"/>
                  </a:cubicBezTo>
                  <a:cubicBezTo>
                    <a:pt x="97" y="4732"/>
                    <a:pt x="135" y="4847"/>
                    <a:pt x="193" y="5001"/>
                  </a:cubicBezTo>
                  <a:cubicBezTo>
                    <a:pt x="250" y="5327"/>
                    <a:pt x="538" y="5577"/>
                    <a:pt x="884" y="5577"/>
                  </a:cubicBezTo>
                  <a:lnTo>
                    <a:pt x="6818" y="5577"/>
                  </a:lnTo>
                  <a:cubicBezTo>
                    <a:pt x="7106" y="5577"/>
                    <a:pt x="7394" y="5385"/>
                    <a:pt x="7490" y="5116"/>
                  </a:cubicBezTo>
                  <a:cubicBezTo>
                    <a:pt x="7624" y="4751"/>
                    <a:pt x="7682" y="4367"/>
                    <a:pt x="7682" y="3983"/>
                  </a:cubicBezTo>
                  <a:cubicBezTo>
                    <a:pt x="7682" y="3445"/>
                    <a:pt x="7490" y="2984"/>
                    <a:pt x="7144" y="2677"/>
                  </a:cubicBezTo>
                  <a:cubicBezTo>
                    <a:pt x="6952" y="2504"/>
                    <a:pt x="6722" y="2389"/>
                    <a:pt x="6472" y="2331"/>
                  </a:cubicBezTo>
                  <a:cubicBezTo>
                    <a:pt x="6453" y="2139"/>
                    <a:pt x="6395" y="1967"/>
                    <a:pt x="6357" y="1813"/>
                  </a:cubicBezTo>
                  <a:cubicBezTo>
                    <a:pt x="6299" y="1640"/>
                    <a:pt x="6242" y="1467"/>
                    <a:pt x="6165" y="1294"/>
                  </a:cubicBezTo>
                  <a:cubicBezTo>
                    <a:pt x="6088" y="1141"/>
                    <a:pt x="5973" y="968"/>
                    <a:pt x="5858" y="814"/>
                  </a:cubicBezTo>
                  <a:cubicBezTo>
                    <a:pt x="5589" y="507"/>
                    <a:pt x="5224" y="277"/>
                    <a:pt x="4821" y="123"/>
                  </a:cubicBezTo>
                  <a:cubicBezTo>
                    <a:pt x="4629" y="46"/>
                    <a:pt x="4417" y="8"/>
                    <a:pt x="4168" y="8"/>
                  </a:cubicBezTo>
                  <a:cubicBezTo>
                    <a:pt x="4116" y="3"/>
                    <a:pt x="4063" y="0"/>
                    <a:pt x="4010"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7"/>
            <p:cNvSpPr/>
            <p:nvPr/>
          </p:nvSpPr>
          <p:spPr>
            <a:xfrm>
              <a:off x="8865240" y="212854"/>
              <a:ext cx="679318" cy="450841"/>
            </a:xfrm>
            <a:custGeom>
              <a:avLst/>
              <a:gdLst/>
              <a:ahLst/>
              <a:cxnLst/>
              <a:rect l="l" t="t" r="r" b="b"/>
              <a:pathLst>
                <a:path w="6223" h="4130" extrusionOk="0">
                  <a:moveTo>
                    <a:pt x="3322" y="0"/>
                  </a:moveTo>
                  <a:cubicBezTo>
                    <a:pt x="3226" y="0"/>
                    <a:pt x="3092" y="39"/>
                    <a:pt x="2977" y="39"/>
                  </a:cubicBezTo>
                  <a:cubicBezTo>
                    <a:pt x="2708" y="77"/>
                    <a:pt x="2420" y="192"/>
                    <a:pt x="2189" y="384"/>
                  </a:cubicBezTo>
                  <a:cubicBezTo>
                    <a:pt x="1709" y="749"/>
                    <a:pt x="1325" y="1287"/>
                    <a:pt x="1172" y="1882"/>
                  </a:cubicBezTo>
                  <a:cubicBezTo>
                    <a:pt x="1133" y="2074"/>
                    <a:pt x="1114" y="2286"/>
                    <a:pt x="1114" y="2478"/>
                  </a:cubicBezTo>
                  <a:cubicBezTo>
                    <a:pt x="1076" y="2458"/>
                    <a:pt x="1056" y="2439"/>
                    <a:pt x="1018" y="2401"/>
                  </a:cubicBezTo>
                  <a:cubicBezTo>
                    <a:pt x="960" y="2382"/>
                    <a:pt x="883" y="2362"/>
                    <a:pt x="845" y="2343"/>
                  </a:cubicBezTo>
                  <a:lnTo>
                    <a:pt x="634" y="2343"/>
                  </a:lnTo>
                  <a:cubicBezTo>
                    <a:pt x="576" y="2343"/>
                    <a:pt x="499" y="2382"/>
                    <a:pt x="442" y="2401"/>
                  </a:cubicBezTo>
                  <a:cubicBezTo>
                    <a:pt x="365" y="2458"/>
                    <a:pt x="307" y="2497"/>
                    <a:pt x="250" y="2574"/>
                  </a:cubicBezTo>
                  <a:cubicBezTo>
                    <a:pt x="96" y="2746"/>
                    <a:pt x="0" y="3015"/>
                    <a:pt x="0" y="3323"/>
                  </a:cubicBezTo>
                  <a:cubicBezTo>
                    <a:pt x="0" y="3438"/>
                    <a:pt x="19" y="3591"/>
                    <a:pt x="58" y="3726"/>
                  </a:cubicBezTo>
                  <a:cubicBezTo>
                    <a:pt x="77" y="3841"/>
                    <a:pt x="115" y="3975"/>
                    <a:pt x="154" y="4091"/>
                  </a:cubicBezTo>
                  <a:lnTo>
                    <a:pt x="154" y="4110"/>
                  </a:lnTo>
                  <a:lnTo>
                    <a:pt x="154" y="4129"/>
                  </a:lnTo>
                  <a:lnTo>
                    <a:pt x="6068" y="4129"/>
                  </a:lnTo>
                  <a:cubicBezTo>
                    <a:pt x="6164" y="3879"/>
                    <a:pt x="6222" y="3553"/>
                    <a:pt x="6222" y="3265"/>
                  </a:cubicBezTo>
                  <a:cubicBezTo>
                    <a:pt x="6222" y="2938"/>
                    <a:pt x="6107" y="2650"/>
                    <a:pt x="5915" y="2478"/>
                  </a:cubicBezTo>
                  <a:cubicBezTo>
                    <a:pt x="5819" y="2401"/>
                    <a:pt x="5723" y="2343"/>
                    <a:pt x="5588" y="2343"/>
                  </a:cubicBezTo>
                  <a:lnTo>
                    <a:pt x="5396" y="2343"/>
                  </a:lnTo>
                  <a:cubicBezTo>
                    <a:pt x="5339" y="2343"/>
                    <a:pt x="5281" y="2362"/>
                    <a:pt x="5243" y="2382"/>
                  </a:cubicBezTo>
                  <a:cubicBezTo>
                    <a:pt x="5166" y="2401"/>
                    <a:pt x="5089" y="2458"/>
                    <a:pt x="5051" y="2535"/>
                  </a:cubicBezTo>
                  <a:lnTo>
                    <a:pt x="5051" y="2170"/>
                  </a:lnTo>
                  <a:cubicBezTo>
                    <a:pt x="5012" y="1863"/>
                    <a:pt x="4993" y="1575"/>
                    <a:pt x="4897" y="1325"/>
                  </a:cubicBezTo>
                  <a:cubicBezTo>
                    <a:pt x="4859" y="1172"/>
                    <a:pt x="4801" y="1056"/>
                    <a:pt x="4763" y="941"/>
                  </a:cubicBezTo>
                  <a:cubicBezTo>
                    <a:pt x="4705" y="826"/>
                    <a:pt x="4609" y="692"/>
                    <a:pt x="4532" y="615"/>
                  </a:cubicBezTo>
                  <a:cubicBezTo>
                    <a:pt x="4379" y="384"/>
                    <a:pt x="4110" y="250"/>
                    <a:pt x="3822" y="154"/>
                  </a:cubicBezTo>
                  <a:cubicBezTo>
                    <a:pt x="3668" y="96"/>
                    <a:pt x="3534" y="77"/>
                    <a:pt x="3361" y="58"/>
                  </a:cubicBezTo>
                  <a:cubicBezTo>
                    <a:pt x="3380" y="0"/>
                    <a:pt x="3361" y="0"/>
                    <a:pt x="3322" y="0"/>
                  </a:cubicBezTo>
                  <a:close/>
                </a:path>
              </a:pathLst>
            </a:custGeom>
            <a:solidFill>
              <a:srgbClr val="7ABEA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 name="Rectangle: Rounded Corners 4">
            <a:extLst>
              <a:ext uri="{FF2B5EF4-FFF2-40B4-BE49-F238E27FC236}">
                <a16:creationId xmlns:a16="http://schemas.microsoft.com/office/drawing/2014/main" id="{152AE38C-0844-1E77-E361-5FA88EBB6F98}"/>
              </a:ext>
            </a:extLst>
          </p:cNvPr>
          <p:cNvSpPr/>
          <p:nvPr/>
        </p:nvSpPr>
        <p:spPr>
          <a:xfrm>
            <a:off x="611955" y="210036"/>
            <a:ext cx="9347200" cy="1383973"/>
          </a:xfrm>
          <a:prstGeom prst="roundRect">
            <a:avLst>
              <a:gd name="adj" fmla="val 27031"/>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733" b="1" i="1" kern="0" dirty="0" err="1">
                <a:solidFill>
                  <a:srgbClr val="002060"/>
                </a:solidFill>
                <a:latin typeface="Calibri" panose="020F0502020204030204" pitchFamily="34" charset="0"/>
                <a:cs typeface="Calibri" panose="020F0502020204030204" pitchFamily="34" charset="0"/>
                <a:sym typeface="Arial"/>
              </a:rPr>
              <a:t>Đọc</a:t>
            </a:r>
            <a:r>
              <a:rPr lang="en-US" sz="3733" b="1" i="1" kern="0" dirty="0">
                <a:solidFill>
                  <a:srgbClr val="002060"/>
                </a:solidFill>
                <a:latin typeface="Calibri" panose="020F0502020204030204" pitchFamily="34" charset="0"/>
                <a:cs typeface="Calibri" panose="020F0502020204030204" pitchFamily="34" charset="0"/>
                <a:sym typeface="Arial"/>
              </a:rPr>
              <a:t> </a:t>
            </a:r>
            <a:r>
              <a:rPr lang="en-US" sz="3733" b="1" i="1" kern="0" dirty="0" err="1">
                <a:solidFill>
                  <a:srgbClr val="002060"/>
                </a:solidFill>
                <a:latin typeface="Calibri" panose="020F0502020204030204" pitchFamily="34" charset="0"/>
                <a:cs typeface="Calibri" panose="020F0502020204030204" pitchFamily="34" charset="0"/>
                <a:sym typeface="Arial"/>
              </a:rPr>
              <a:t>tên</a:t>
            </a:r>
            <a:r>
              <a:rPr lang="en-US" sz="3733" b="1" i="1" kern="0" dirty="0">
                <a:solidFill>
                  <a:srgbClr val="002060"/>
                </a:solidFill>
                <a:latin typeface="Calibri" panose="020F0502020204030204" pitchFamily="34" charset="0"/>
                <a:cs typeface="Calibri" panose="020F0502020204030204" pitchFamily="34" charset="0"/>
                <a:sym typeface="Arial"/>
              </a:rPr>
              <a:t> </a:t>
            </a:r>
            <a:r>
              <a:rPr lang="en-US" sz="3733" b="1" i="1" kern="0" dirty="0" err="1">
                <a:solidFill>
                  <a:srgbClr val="002060"/>
                </a:solidFill>
                <a:latin typeface="Calibri" panose="020F0502020204030204" pitchFamily="34" charset="0"/>
                <a:cs typeface="Calibri" panose="020F0502020204030204" pitchFamily="34" charset="0"/>
                <a:sym typeface="Arial"/>
              </a:rPr>
              <a:t>bài</a:t>
            </a:r>
            <a:r>
              <a:rPr lang="en-US" sz="3733" b="1" i="1" kern="0" dirty="0">
                <a:solidFill>
                  <a:srgbClr val="002060"/>
                </a:solidFill>
                <a:latin typeface="Calibri" panose="020F0502020204030204" pitchFamily="34" charset="0"/>
                <a:cs typeface="Calibri" panose="020F0502020204030204" pitchFamily="34" charset="0"/>
                <a:sym typeface="Arial"/>
              </a:rPr>
              <a:t>, </a:t>
            </a:r>
            <a:r>
              <a:rPr lang="en-US" sz="3733" b="1" i="1" kern="0" dirty="0" err="1">
                <a:solidFill>
                  <a:srgbClr val="002060"/>
                </a:solidFill>
                <a:latin typeface="Calibri" panose="020F0502020204030204" pitchFamily="34" charset="0"/>
                <a:cs typeface="Calibri" panose="020F0502020204030204" pitchFamily="34" charset="0"/>
                <a:sym typeface="Arial"/>
              </a:rPr>
              <a:t>quan</a:t>
            </a:r>
            <a:r>
              <a:rPr lang="en-US" sz="3733" b="1" i="1" kern="0" dirty="0">
                <a:solidFill>
                  <a:srgbClr val="002060"/>
                </a:solidFill>
                <a:latin typeface="Calibri" panose="020F0502020204030204" pitchFamily="34" charset="0"/>
                <a:cs typeface="Calibri" panose="020F0502020204030204" pitchFamily="34" charset="0"/>
                <a:sym typeface="Arial"/>
              </a:rPr>
              <a:t> </a:t>
            </a:r>
            <a:r>
              <a:rPr lang="en-US" sz="3733" b="1" i="1" kern="0" dirty="0" err="1">
                <a:solidFill>
                  <a:srgbClr val="002060"/>
                </a:solidFill>
                <a:latin typeface="Calibri" panose="020F0502020204030204" pitchFamily="34" charset="0"/>
                <a:cs typeface="Calibri" panose="020F0502020204030204" pitchFamily="34" charset="0"/>
                <a:sym typeface="Arial"/>
              </a:rPr>
              <a:t>sát</a:t>
            </a:r>
            <a:r>
              <a:rPr lang="en-US" sz="3733" b="1" i="1" kern="0" dirty="0">
                <a:solidFill>
                  <a:srgbClr val="002060"/>
                </a:solidFill>
                <a:latin typeface="Calibri" panose="020F0502020204030204" pitchFamily="34" charset="0"/>
                <a:cs typeface="Calibri" panose="020F0502020204030204" pitchFamily="34" charset="0"/>
                <a:sym typeface="Arial"/>
              </a:rPr>
              <a:t> </a:t>
            </a:r>
            <a:r>
              <a:rPr lang="en-US" sz="3733" b="1" i="1" kern="0" dirty="0" err="1">
                <a:solidFill>
                  <a:srgbClr val="002060"/>
                </a:solidFill>
                <a:latin typeface="Calibri" panose="020F0502020204030204" pitchFamily="34" charset="0"/>
                <a:cs typeface="Calibri" panose="020F0502020204030204" pitchFamily="34" charset="0"/>
                <a:sym typeface="Arial"/>
              </a:rPr>
              <a:t>tranh</a:t>
            </a:r>
            <a:r>
              <a:rPr lang="en-US" sz="3733" b="1" i="1" kern="0" dirty="0">
                <a:solidFill>
                  <a:srgbClr val="002060"/>
                </a:solidFill>
                <a:latin typeface="Calibri" panose="020F0502020204030204" pitchFamily="34" charset="0"/>
                <a:cs typeface="Calibri" panose="020F0502020204030204" pitchFamily="34" charset="0"/>
                <a:sym typeface="Arial"/>
              </a:rPr>
              <a:t> </a:t>
            </a:r>
            <a:r>
              <a:rPr lang="en-US" sz="3733" b="1" i="1" kern="0" dirty="0" err="1">
                <a:solidFill>
                  <a:srgbClr val="002060"/>
                </a:solidFill>
                <a:latin typeface="Calibri" panose="020F0502020204030204" pitchFamily="34" charset="0"/>
                <a:cs typeface="Calibri" panose="020F0502020204030204" pitchFamily="34" charset="0"/>
                <a:sym typeface="Arial"/>
              </a:rPr>
              <a:t>và</a:t>
            </a:r>
            <a:r>
              <a:rPr lang="en-US" sz="3733" b="1" i="1" kern="0" dirty="0">
                <a:solidFill>
                  <a:srgbClr val="002060"/>
                </a:solidFill>
                <a:latin typeface="Calibri" panose="020F0502020204030204" pitchFamily="34" charset="0"/>
                <a:cs typeface="Calibri" panose="020F0502020204030204" pitchFamily="34" charset="0"/>
                <a:sym typeface="Arial"/>
              </a:rPr>
              <a:t> </a:t>
            </a:r>
            <a:r>
              <a:rPr lang="en-US" sz="3733" b="1" i="1" kern="0" dirty="0" err="1">
                <a:solidFill>
                  <a:srgbClr val="002060"/>
                </a:solidFill>
                <a:latin typeface="Calibri" panose="020F0502020204030204" pitchFamily="34" charset="0"/>
                <a:cs typeface="Calibri" panose="020F0502020204030204" pitchFamily="34" charset="0"/>
                <a:sym typeface="Arial"/>
              </a:rPr>
              <a:t>phán</a:t>
            </a:r>
            <a:r>
              <a:rPr lang="en-US" sz="3733" b="1" i="1" kern="0" dirty="0">
                <a:solidFill>
                  <a:srgbClr val="002060"/>
                </a:solidFill>
                <a:latin typeface="Calibri" panose="020F0502020204030204" pitchFamily="34" charset="0"/>
                <a:cs typeface="Calibri" panose="020F0502020204030204" pitchFamily="34" charset="0"/>
                <a:sym typeface="Arial"/>
              </a:rPr>
              <a:t> </a:t>
            </a:r>
            <a:r>
              <a:rPr lang="en-US" sz="3733" b="1" i="1" kern="0" dirty="0" err="1">
                <a:solidFill>
                  <a:srgbClr val="002060"/>
                </a:solidFill>
                <a:latin typeface="Calibri" panose="020F0502020204030204" pitchFamily="34" charset="0"/>
                <a:cs typeface="Calibri" panose="020F0502020204030204" pitchFamily="34" charset="0"/>
                <a:sym typeface="Arial"/>
              </a:rPr>
              <a:t>đoán</a:t>
            </a:r>
            <a:r>
              <a:rPr lang="en-US" sz="3733" b="1" i="1" kern="0" dirty="0">
                <a:solidFill>
                  <a:srgbClr val="002060"/>
                </a:solidFill>
                <a:latin typeface="Calibri" panose="020F0502020204030204" pitchFamily="34" charset="0"/>
                <a:cs typeface="Calibri" panose="020F0502020204030204" pitchFamily="34" charset="0"/>
                <a:sym typeface="Arial"/>
              </a:rPr>
              <a:t> </a:t>
            </a:r>
            <a:r>
              <a:rPr lang="en-US" sz="3733" b="1" i="1" kern="0" dirty="0" err="1">
                <a:solidFill>
                  <a:srgbClr val="002060"/>
                </a:solidFill>
                <a:latin typeface="Calibri" panose="020F0502020204030204" pitchFamily="34" charset="0"/>
                <a:cs typeface="Calibri" panose="020F0502020204030204" pitchFamily="34" charset="0"/>
                <a:sym typeface="Arial"/>
              </a:rPr>
              <a:t>nội</a:t>
            </a:r>
            <a:r>
              <a:rPr lang="en-US" sz="3733" b="1" i="1" kern="0" dirty="0">
                <a:solidFill>
                  <a:srgbClr val="002060"/>
                </a:solidFill>
                <a:latin typeface="Calibri" panose="020F0502020204030204" pitchFamily="34" charset="0"/>
                <a:cs typeface="Calibri" panose="020F0502020204030204" pitchFamily="34" charset="0"/>
                <a:sym typeface="Arial"/>
              </a:rPr>
              <a:t> dung </a:t>
            </a:r>
            <a:r>
              <a:rPr lang="en-US" sz="3733" b="1" i="1" kern="0" dirty="0" err="1">
                <a:solidFill>
                  <a:srgbClr val="002060"/>
                </a:solidFill>
                <a:latin typeface="Calibri" panose="020F0502020204030204" pitchFamily="34" charset="0"/>
                <a:cs typeface="Calibri" panose="020F0502020204030204" pitchFamily="34" charset="0"/>
                <a:sym typeface="Arial"/>
              </a:rPr>
              <a:t>bài</a:t>
            </a:r>
            <a:r>
              <a:rPr lang="en-US" sz="3733" b="1" i="1" kern="0" dirty="0">
                <a:solidFill>
                  <a:srgbClr val="002060"/>
                </a:solidFill>
                <a:latin typeface="Calibri" panose="020F0502020204030204" pitchFamily="34" charset="0"/>
                <a:cs typeface="Calibri" panose="020F0502020204030204" pitchFamily="34" charset="0"/>
                <a:sym typeface="Arial"/>
              </a:rPr>
              <a:t> </a:t>
            </a:r>
            <a:r>
              <a:rPr lang="en-US" sz="3733" b="1" i="1" kern="0" dirty="0" err="1">
                <a:solidFill>
                  <a:srgbClr val="002060"/>
                </a:solidFill>
                <a:latin typeface="Calibri" panose="020F0502020204030204" pitchFamily="34" charset="0"/>
                <a:cs typeface="Calibri" panose="020F0502020204030204" pitchFamily="34" charset="0"/>
                <a:sym typeface="Arial"/>
              </a:rPr>
              <a:t>đọc</a:t>
            </a:r>
            <a:r>
              <a:rPr lang="en-US" sz="3733" b="1" i="1" kern="0" dirty="0">
                <a:solidFill>
                  <a:srgbClr val="002060"/>
                </a:solidFill>
                <a:latin typeface="Calibri" panose="020F0502020204030204" pitchFamily="34" charset="0"/>
                <a:cs typeface="Calibri" panose="020F0502020204030204" pitchFamily="34" charset="0"/>
                <a:sym typeface="Arial"/>
              </a:rPr>
              <a:t> </a:t>
            </a:r>
            <a:r>
              <a:rPr lang="en-US" sz="3733" b="1" i="1" kern="0" dirty="0" err="1">
                <a:solidFill>
                  <a:srgbClr val="002060"/>
                </a:solidFill>
                <a:latin typeface="Calibri" panose="020F0502020204030204" pitchFamily="34" charset="0"/>
                <a:cs typeface="Calibri" panose="020F0502020204030204" pitchFamily="34" charset="0"/>
                <a:sym typeface="Arial"/>
              </a:rPr>
              <a:t>trong</a:t>
            </a:r>
            <a:r>
              <a:rPr lang="en-US" sz="3733" b="1" i="1" kern="0" dirty="0">
                <a:solidFill>
                  <a:srgbClr val="002060"/>
                </a:solidFill>
                <a:latin typeface="Calibri" panose="020F0502020204030204" pitchFamily="34" charset="0"/>
                <a:cs typeface="Calibri" panose="020F0502020204030204" pitchFamily="34" charset="0"/>
                <a:sym typeface="Arial"/>
              </a:rPr>
              <a:t> </a:t>
            </a:r>
            <a:r>
              <a:rPr lang="en-US" sz="3733" b="1" i="1" kern="0" dirty="0" err="1">
                <a:solidFill>
                  <a:srgbClr val="002060"/>
                </a:solidFill>
                <a:latin typeface="Calibri" panose="020F0502020204030204" pitchFamily="34" charset="0"/>
                <a:cs typeface="Calibri" panose="020F0502020204030204" pitchFamily="34" charset="0"/>
                <a:sym typeface="Arial"/>
              </a:rPr>
              <a:t>nhóm</a:t>
            </a:r>
            <a:r>
              <a:rPr lang="en-US" sz="3733" b="1" i="1" kern="0" dirty="0">
                <a:solidFill>
                  <a:srgbClr val="002060"/>
                </a:solidFill>
                <a:latin typeface="Calibri" panose="020F0502020204030204" pitchFamily="34" charset="0"/>
                <a:cs typeface="Calibri" panose="020F0502020204030204" pitchFamily="34" charset="0"/>
                <a:sym typeface="Arial"/>
              </a:rPr>
              <a:t> </a:t>
            </a:r>
            <a:r>
              <a:rPr lang="en-US" sz="3733" b="1" i="1" kern="0" dirty="0" err="1">
                <a:solidFill>
                  <a:srgbClr val="002060"/>
                </a:solidFill>
                <a:latin typeface="Calibri" panose="020F0502020204030204" pitchFamily="34" charset="0"/>
                <a:cs typeface="Calibri" panose="020F0502020204030204" pitchFamily="34" charset="0"/>
                <a:sym typeface="Arial"/>
              </a:rPr>
              <a:t>đôi</a:t>
            </a:r>
            <a:r>
              <a:rPr lang="en-US" sz="3733" b="1" i="1" kern="0" dirty="0">
                <a:solidFill>
                  <a:srgbClr val="002060"/>
                </a:solidFill>
                <a:latin typeface="Calibri" panose="020F0502020204030204" pitchFamily="34" charset="0"/>
                <a:cs typeface="Calibri" panose="020F0502020204030204" pitchFamily="34" charset="0"/>
                <a:sym typeface="Arial"/>
              </a:rPr>
              <a:t>.</a:t>
            </a:r>
          </a:p>
        </p:txBody>
      </p:sp>
      <p:pic>
        <p:nvPicPr>
          <p:cNvPr id="3" name="Picture 2">
            <a:extLst>
              <a:ext uri="{FF2B5EF4-FFF2-40B4-BE49-F238E27FC236}">
                <a16:creationId xmlns:a16="http://schemas.microsoft.com/office/drawing/2014/main" id="{475E9FCB-F1F4-66BC-887F-F765C8CC6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841" y="1812450"/>
            <a:ext cx="3809390" cy="5045550"/>
          </a:xfrm>
          <a:prstGeom prst="rect">
            <a:avLst/>
          </a:prstGeom>
        </p:spPr>
      </p:pic>
    </p:spTree>
    <p:extLst>
      <p:ext uri="{BB962C8B-B14F-4D97-AF65-F5344CB8AC3E}">
        <p14:creationId xmlns:p14="http://schemas.microsoft.com/office/powerpoint/2010/main" val="3482745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2045" name="Google Shape;2045;p56"/>
          <p:cNvSpPr/>
          <p:nvPr/>
        </p:nvSpPr>
        <p:spPr>
          <a:xfrm>
            <a:off x="9668135" y="441433"/>
            <a:ext cx="1039452" cy="51489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2095" name="Google Shape;2095;p56"/>
          <p:cNvGrpSpPr/>
          <p:nvPr/>
        </p:nvGrpSpPr>
        <p:grpSpPr>
          <a:xfrm>
            <a:off x="10907367" y="4727787"/>
            <a:ext cx="653637" cy="811748"/>
            <a:chOff x="7376250" y="1989890"/>
            <a:chExt cx="490228" cy="608811"/>
          </a:xfrm>
        </p:grpSpPr>
        <p:sp>
          <p:nvSpPr>
            <p:cNvPr id="2096" name="Google Shape;2096;p56"/>
            <p:cNvSpPr/>
            <p:nvPr/>
          </p:nvSpPr>
          <p:spPr>
            <a:xfrm>
              <a:off x="7376250" y="2459787"/>
              <a:ext cx="183714" cy="138915"/>
            </a:xfrm>
            <a:custGeom>
              <a:avLst/>
              <a:gdLst/>
              <a:ahLst/>
              <a:cxnLst/>
              <a:rect l="l" t="t"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7" name="Google Shape;2097;p56"/>
            <p:cNvSpPr/>
            <p:nvPr/>
          </p:nvSpPr>
          <p:spPr>
            <a:xfrm>
              <a:off x="7526683" y="1989890"/>
              <a:ext cx="339795" cy="261792"/>
            </a:xfrm>
            <a:custGeom>
              <a:avLst/>
              <a:gdLst/>
              <a:ahLst/>
              <a:cxnLst/>
              <a:rect l="l" t="t"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8" name="Google Shape;2098;p56"/>
            <p:cNvSpPr/>
            <p:nvPr/>
          </p:nvSpPr>
          <p:spPr>
            <a:xfrm>
              <a:off x="7694358" y="2297909"/>
              <a:ext cx="124459" cy="99838"/>
            </a:xfrm>
            <a:custGeom>
              <a:avLst/>
              <a:gdLst/>
              <a:ahLst/>
              <a:cxnLst/>
              <a:rect l="l" t="t"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close/>
                </a:path>
              </a:pathLst>
            </a:custGeom>
            <a:solidFill>
              <a:srgbClr val="FFFFFF">
                <a:alpha val="3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62" name="Picture 61" descr="A picture containing text, table, indoor, toy&#10;&#10;Description automatically generated">
            <a:extLst>
              <a:ext uri="{FF2B5EF4-FFF2-40B4-BE49-F238E27FC236}">
                <a16:creationId xmlns:a16="http://schemas.microsoft.com/office/drawing/2014/main" id="{53A1FE29-DFD8-D508-7AA3-8DBBD54AE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179" y="2784344"/>
            <a:ext cx="6391053" cy="3923264"/>
          </a:xfrm>
          <a:prstGeom prst="rect">
            <a:avLst/>
          </a:prstGeom>
        </p:spPr>
      </p:pic>
      <p:sp>
        <p:nvSpPr>
          <p:cNvPr id="63" name="TextBox 62">
            <a:extLst>
              <a:ext uri="{FF2B5EF4-FFF2-40B4-BE49-F238E27FC236}">
                <a16:creationId xmlns:a16="http://schemas.microsoft.com/office/drawing/2014/main" id="{6A7ADD18-7A9A-BE7A-ADBE-9098857FC65F}"/>
              </a:ext>
            </a:extLst>
          </p:cNvPr>
          <p:cNvSpPr txBox="1"/>
          <p:nvPr/>
        </p:nvSpPr>
        <p:spPr>
          <a:xfrm>
            <a:off x="7038436" y="306507"/>
            <a:ext cx="4961608" cy="2308324"/>
          </a:xfrm>
          <a:prstGeom prst="rect">
            <a:avLst/>
          </a:prstGeom>
          <a:noFill/>
        </p:spPr>
        <p:txBody>
          <a:bodyPr wrap="square" rtlCol="0">
            <a:spAutoFit/>
          </a:bodyPr>
          <a:lstStyle/>
          <a:p>
            <a:pPr algn="ctr" defTabSz="1219170">
              <a:buClr>
                <a:srgbClr val="000000"/>
              </a:buClr>
            </a:pPr>
            <a:r>
              <a:rPr lang="en-US" sz="7200" kern="0" dirty="0">
                <a:ln w="0"/>
                <a:solidFill>
                  <a:srgbClr val="F01526">
                    <a:lumMod val="50000"/>
                  </a:srgbClr>
                </a:solidFill>
                <a:effectLst>
                  <a:outerShdw blurRad="38100" dist="25400" dir="5400000" algn="ctr" rotWithShape="0">
                    <a:srgbClr val="6E747A">
                      <a:alpha val="43000"/>
                    </a:srgbClr>
                  </a:outerShdw>
                </a:effectLst>
                <a:latin typeface="UVN Banh Mi" pitchFamily="2" charset="0"/>
                <a:cs typeface="Arial"/>
                <a:sym typeface="Arial"/>
              </a:rPr>
              <a:t>CHIA SẺ </a:t>
            </a:r>
          </a:p>
          <a:p>
            <a:pPr algn="ctr" defTabSz="1219170">
              <a:buClr>
                <a:srgbClr val="000000"/>
              </a:buClr>
            </a:pPr>
            <a:r>
              <a:rPr lang="en-US" sz="7200" kern="0" dirty="0">
                <a:ln w="0"/>
                <a:solidFill>
                  <a:srgbClr val="F01526">
                    <a:lumMod val="50000"/>
                  </a:srgbClr>
                </a:solidFill>
                <a:effectLst>
                  <a:outerShdw blurRad="38100" dist="25400" dir="5400000" algn="ctr" rotWithShape="0">
                    <a:srgbClr val="6E747A">
                      <a:alpha val="43000"/>
                    </a:srgbClr>
                  </a:outerShdw>
                </a:effectLst>
                <a:latin typeface="UVN Banh Mi" pitchFamily="2" charset="0"/>
                <a:cs typeface="Arial"/>
                <a:sym typeface="Arial"/>
              </a:rPr>
              <a:t>TRƯỚC LỚP</a:t>
            </a:r>
          </a:p>
        </p:txBody>
      </p:sp>
      <p:pic>
        <p:nvPicPr>
          <p:cNvPr id="3" name="Picture 2">
            <a:extLst>
              <a:ext uri="{FF2B5EF4-FFF2-40B4-BE49-F238E27FC236}">
                <a16:creationId xmlns:a16="http://schemas.microsoft.com/office/drawing/2014/main" id="{4F5F7338-FE9E-DBC6-FD00-59F672115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996" y="459240"/>
            <a:ext cx="4717518" cy="62483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7" name="Google Shape;1487;p46"/>
          <p:cNvSpPr/>
          <p:nvPr/>
        </p:nvSpPr>
        <p:spPr>
          <a:xfrm>
            <a:off x="1588452" y="359018"/>
            <a:ext cx="1430625" cy="708636"/>
          </a:xfrm>
          <a:custGeom>
            <a:avLst/>
            <a:gdLst/>
            <a:ahLst/>
            <a:cxnLst/>
            <a:rect l="l" t="t"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90" name="Google Shape;1490;p46"/>
          <p:cNvGrpSpPr/>
          <p:nvPr/>
        </p:nvGrpSpPr>
        <p:grpSpPr>
          <a:xfrm>
            <a:off x="9035746" y="2319815"/>
            <a:ext cx="4358473" cy="4846213"/>
            <a:chOff x="643725" y="936450"/>
            <a:chExt cx="2886059" cy="2783975"/>
          </a:xfrm>
        </p:grpSpPr>
        <p:sp>
          <p:nvSpPr>
            <p:cNvPr id="1491" name="Google Shape;1491;p46"/>
            <p:cNvSpPr/>
            <p:nvPr/>
          </p:nvSpPr>
          <p:spPr>
            <a:xfrm>
              <a:off x="643725" y="936450"/>
              <a:ext cx="2886059" cy="2783975"/>
            </a:xfrm>
            <a:custGeom>
              <a:avLst/>
              <a:gdLst/>
              <a:ahLst/>
              <a:cxnLst/>
              <a:rect l="l" t="t" r="r" b="b"/>
              <a:pathLst>
                <a:path w="63865" h="61606" extrusionOk="0">
                  <a:moveTo>
                    <a:pt x="40759" y="40811"/>
                  </a:moveTo>
                  <a:cubicBezTo>
                    <a:pt x="40474" y="40993"/>
                    <a:pt x="40188" y="41149"/>
                    <a:pt x="39929" y="41304"/>
                  </a:cubicBezTo>
                  <a:lnTo>
                    <a:pt x="40006" y="41123"/>
                  </a:lnTo>
                  <a:cubicBezTo>
                    <a:pt x="40240" y="41045"/>
                    <a:pt x="40500" y="40915"/>
                    <a:pt x="40759" y="40811"/>
                  </a:cubicBezTo>
                  <a:close/>
                  <a:moveTo>
                    <a:pt x="18511" y="1"/>
                  </a:moveTo>
                  <a:cubicBezTo>
                    <a:pt x="18303" y="1"/>
                    <a:pt x="18096" y="27"/>
                    <a:pt x="17888" y="53"/>
                  </a:cubicBezTo>
                  <a:cubicBezTo>
                    <a:pt x="17706" y="105"/>
                    <a:pt x="17550" y="157"/>
                    <a:pt x="17395" y="209"/>
                  </a:cubicBezTo>
                  <a:lnTo>
                    <a:pt x="17317" y="235"/>
                  </a:lnTo>
                  <a:cubicBezTo>
                    <a:pt x="17187" y="287"/>
                    <a:pt x="17031" y="364"/>
                    <a:pt x="16901" y="442"/>
                  </a:cubicBezTo>
                  <a:cubicBezTo>
                    <a:pt x="16875" y="442"/>
                    <a:pt x="16849" y="468"/>
                    <a:pt x="16823" y="468"/>
                  </a:cubicBezTo>
                  <a:lnTo>
                    <a:pt x="16798" y="494"/>
                  </a:lnTo>
                  <a:cubicBezTo>
                    <a:pt x="16200" y="858"/>
                    <a:pt x="15681" y="1325"/>
                    <a:pt x="15266" y="1870"/>
                  </a:cubicBezTo>
                  <a:cubicBezTo>
                    <a:pt x="14902" y="2311"/>
                    <a:pt x="14591" y="2805"/>
                    <a:pt x="14305" y="3298"/>
                  </a:cubicBezTo>
                  <a:cubicBezTo>
                    <a:pt x="14020" y="3817"/>
                    <a:pt x="13760" y="4362"/>
                    <a:pt x="13552" y="4933"/>
                  </a:cubicBezTo>
                  <a:cubicBezTo>
                    <a:pt x="13085" y="6076"/>
                    <a:pt x="12722" y="7244"/>
                    <a:pt x="12488" y="8464"/>
                  </a:cubicBezTo>
                  <a:cubicBezTo>
                    <a:pt x="12332" y="9295"/>
                    <a:pt x="12228" y="10152"/>
                    <a:pt x="12202" y="11008"/>
                  </a:cubicBezTo>
                  <a:cubicBezTo>
                    <a:pt x="11943" y="11034"/>
                    <a:pt x="11683" y="11164"/>
                    <a:pt x="11450" y="11320"/>
                  </a:cubicBezTo>
                  <a:cubicBezTo>
                    <a:pt x="11242" y="11450"/>
                    <a:pt x="11060" y="11631"/>
                    <a:pt x="10904" y="11839"/>
                  </a:cubicBezTo>
                  <a:cubicBezTo>
                    <a:pt x="10749" y="12047"/>
                    <a:pt x="10619" y="12280"/>
                    <a:pt x="10515" y="12540"/>
                  </a:cubicBezTo>
                  <a:cubicBezTo>
                    <a:pt x="10333" y="13033"/>
                    <a:pt x="10229" y="13526"/>
                    <a:pt x="10203" y="14046"/>
                  </a:cubicBezTo>
                  <a:cubicBezTo>
                    <a:pt x="10178" y="14980"/>
                    <a:pt x="10281" y="15915"/>
                    <a:pt x="10515" y="16798"/>
                  </a:cubicBezTo>
                  <a:cubicBezTo>
                    <a:pt x="10437" y="16798"/>
                    <a:pt x="10359" y="16798"/>
                    <a:pt x="10307" y="16772"/>
                  </a:cubicBezTo>
                  <a:cubicBezTo>
                    <a:pt x="10178" y="16772"/>
                    <a:pt x="10048" y="16746"/>
                    <a:pt x="9918" y="16746"/>
                  </a:cubicBezTo>
                  <a:cubicBezTo>
                    <a:pt x="9684" y="16746"/>
                    <a:pt x="9477" y="16772"/>
                    <a:pt x="9269" y="16824"/>
                  </a:cubicBezTo>
                  <a:lnTo>
                    <a:pt x="9113" y="16849"/>
                  </a:lnTo>
                  <a:cubicBezTo>
                    <a:pt x="8931" y="16927"/>
                    <a:pt x="8724" y="17005"/>
                    <a:pt x="8542" y="17109"/>
                  </a:cubicBezTo>
                  <a:cubicBezTo>
                    <a:pt x="8412" y="17187"/>
                    <a:pt x="8282" y="17291"/>
                    <a:pt x="8153" y="17395"/>
                  </a:cubicBezTo>
                  <a:cubicBezTo>
                    <a:pt x="7841" y="17654"/>
                    <a:pt x="7607" y="17966"/>
                    <a:pt x="7452" y="18329"/>
                  </a:cubicBezTo>
                  <a:cubicBezTo>
                    <a:pt x="7374" y="18537"/>
                    <a:pt x="7296" y="18745"/>
                    <a:pt x="7244" y="18952"/>
                  </a:cubicBezTo>
                  <a:lnTo>
                    <a:pt x="7114" y="18952"/>
                  </a:lnTo>
                  <a:cubicBezTo>
                    <a:pt x="6932" y="18952"/>
                    <a:pt x="6725" y="18978"/>
                    <a:pt x="6543" y="19030"/>
                  </a:cubicBezTo>
                  <a:cubicBezTo>
                    <a:pt x="6413" y="19082"/>
                    <a:pt x="6283" y="19134"/>
                    <a:pt x="6154" y="19212"/>
                  </a:cubicBezTo>
                  <a:cubicBezTo>
                    <a:pt x="6102" y="19238"/>
                    <a:pt x="6076" y="19264"/>
                    <a:pt x="6024" y="19290"/>
                  </a:cubicBezTo>
                  <a:cubicBezTo>
                    <a:pt x="5920" y="19368"/>
                    <a:pt x="5842" y="19446"/>
                    <a:pt x="5764" y="19523"/>
                  </a:cubicBezTo>
                  <a:cubicBezTo>
                    <a:pt x="5556" y="19705"/>
                    <a:pt x="5401" y="19939"/>
                    <a:pt x="5271" y="20198"/>
                  </a:cubicBezTo>
                  <a:cubicBezTo>
                    <a:pt x="5271" y="20198"/>
                    <a:pt x="5271" y="20224"/>
                    <a:pt x="5245" y="20250"/>
                  </a:cubicBezTo>
                  <a:cubicBezTo>
                    <a:pt x="5115" y="20536"/>
                    <a:pt x="4985" y="20847"/>
                    <a:pt x="4933" y="21185"/>
                  </a:cubicBezTo>
                  <a:lnTo>
                    <a:pt x="4907" y="21289"/>
                  </a:lnTo>
                  <a:cubicBezTo>
                    <a:pt x="4830" y="21678"/>
                    <a:pt x="4778" y="22042"/>
                    <a:pt x="4752" y="22431"/>
                  </a:cubicBezTo>
                  <a:cubicBezTo>
                    <a:pt x="4726" y="23158"/>
                    <a:pt x="4752" y="23885"/>
                    <a:pt x="4856" y="24586"/>
                  </a:cubicBezTo>
                  <a:lnTo>
                    <a:pt x="4856" y="24638"/>
                  </a:lnTo>
                  <a:cubicBezTo>
                    <a:pt x="4882" y="24793"/>
                    <a:pt x="4907" y="24923"/>
                    <a:pt x="4933" y="25079"/>
                  </a:cubicBezTo>
                  <a:cubicBezTo>
                    <a:pt x="4985" y="25287"/>
                    <a:pt x="5037" y="25494"/>
                    <a:pt x="5089" y="25650"/>
                  </a:cubicBezTo>
                  <a:lnTo>
                    <a:pt x="5089" y="25702"/>
                  </a:lnTo>
                  <a:cubicBezTo>
                    <a:pt x="5167" y="25988"/>
                    <a:pt x="5271" y="26273"/>
                    <a:pt x="5375" y="26559"/>
                  </a:cubicBezTo>
                  <a:cubicBezTo>
                    <a:pt x="5479" y="26870"/>
                    <a:pt x="5608" y="27182"/>
                    <a:pt x="5738" y="27493"/>
                  </a:cubicBezTo>
                  <a:cubicBezTo>
                    <a:pt x="6206" y="28636"/>
                    <a:pt x="6777" y="29752"/>
                    <a:pt x="7426" y="30842"/>
                  </a:cubicBezTo>
                  <a:cubicBezTo>
                    <a:pt x="7659" y="31206"/>
                    <a:pt x="7945" y="31621"/>
                    <a:pt x="8256" y="32062"/>
                  </a:cubicBezTo>
                  <a:cubicBezTo>
                    <a:pt x="8698" y="32686"/>
                    <a:pt x="9165" y="33309"/>
                    <a:pt x="9632" y="33880"/>
                  </a:cubicBezTo>
                  <a:cubicBezTo>
                    <a:pt x="9892" y="34165"/>
                    <a:pt x="10152" y="34451"/>
                    <a:pt x="10411" y="34736"/>
                  </a:cubicBezTo>
                  <a:lnTo>
                    <a:pt x="10411" y="34814"/>
                  </a:lnTo>
                  <a:cubicBezTo>
                    <a:pt x="10385" y="34918"/>
                    <a:pt x="10385" y="35022"/>
                    <a:pt x="10411" y="35126"/>
                  </a:cubicBezTo>
                  <a:cubicBezTo>
                    <a:pt x="10255" y="35178"/>
                    <a:pt x="10152" y="35230"/>
                    <a:pt x="10022" y="35308"/>
                  </a:cubicBezTo>
                  <a:cubicBezTo>
                    <a:pt x="9632" y="35567"/>
                    <a:pt x="9347" y="35931"/>
                    <a:pt x="9165" y="36346"/>
                  </a:cubicBezTo>
                  <a:cubicBezTo>
                    <a:pt x="9035" y="36735"/>
                    <a:pt x="8983" y="37125"/>
                    <a:pt x="8983" y="37540"/>
                  </a:cubicBezTo>
                  <a:lnTo>
                    <a:pt x="8983" y="37722"/>
                  </a:lnTo>
                  <a:cubicBezTo>
                    <a:pt x="8334" y="37904"/>
                    <a:pt x="7685" y="38085"/>
                    <a:pt x="7062" y="38345"/>
                  </a:cubicBezTo>
                  <a:cubicBezTo>
                    <a:pt x="5427" y="38968"/>
                    <a:pt x="3921" y="39877"/>
                    <a:pt x="2597" y="41019"/>
                  </a:cubicBezTo>
                  <a:cubicBezTo>
                    <a:pt x="1766" y="41746"/>
                    <a:pt x="987" y="42577"/>
                    <a:pt x="338" y="43485"/>
                  </a:cubicBezTo>
                  <a:cubicBezTo>
                    <a:pt x="131" y="43745"/>
                    <a:pt x="53" y="44082"/>
                    <a:pt x="131" y="44394"/>
                  </a:cubicBezTo>
                  <a:cubicBezTo>
                    <a:pt x="131" y="44498"/>
                    <a:pt x="157" y="44602"/>
                    <a:pt x="209" y="44705"/>
                  </a:cubicBezTo>
                  <a:cubicBezTo>
                    <a:pt x="235" y="45744"/>
                    <a:pt x="183" y="46782"/>
                    <a:pt x="131" y="47717"/>
                  </a:cubicBezTo>
                  <a:lnTo>
                    <a:pt x="157" y="48054"/>
                  </a:lnTo>
                  <a:cubicBezTo>
                    <a:pt x="79" y="49171"/>
                    <a:pt x="27" y="50313"/>
                    <a:pt x="27" y="51481"/>
                  </a:cubicBezTo>
                  <a:cubicBezTo>
                    <a:pt x="1" y="52701"/>
                    <a:pt x="105" y="53895"/>
                    <a:pt x="312" y="55090"/>
                  </a:cubicBezTo>
                  <a:cubicBezTo>
                    <a:pt x="286" y="55271"/>
                    <a:pt x="235" y="55453"/>
                    <a:pt x="235" y="55635"/>
                  </a:cubicBezTo>
                  <a:cubicBezTo>
                    <a:pt x="157" y="56024"/>
                    <a:pt x="286" y="56414"/>
                    <a:pt x="520" y="56725"/>
                  </a:cubicBezTo>
                  <a:cubicBezTo>
                    <a:pt x="624" y="56829"/>
                    <a:pt x="728" y="56933"/>
                    <a:pt x="858" y="57011"/>
                  </a:cubicBezTo>
                  <a:lnTo>
                    <a:pt x="858" y="57037"/>
                  </a:lnTo>
                  <a:cubicBezTo>
                    <a:pt x="961" y="57296"/>
                    <a:pt x="1065" y="57556"/>
                    <a:pt x="1195" y="57816"/>
                  </a:cubicBezTo>
                  <a:cubicBezTo>
                    <a:pt x="1325" y="58075"/>
                    <a:pt x="1481" y="58309"/>
                    <a:pt x="1662" y="58516"/>
                  </a:cubicBezTo>
                  <a:cubicBezTo>
                    <a:pt x="2285" y="59347"/>
                    <a:pt x="3116" y="59970"/>
                    <a:pt x="4051" y="60360"/>
                  </a:cubicBezTo>
                  <a:cubicBezTo>
                    <a:pt x="4985" y="60749"/>
                    <a:pt x="5946" y="61009"/>
                    <a:pt x="6932" y="61113"/>
                  </a:cubicBezTo>
                  <a:cubicBezTo>
                    <a:pt x="7893" y="61216"/>
                    <a:pt x="8854" y="61268"/>
                    <a:pt x="9814" y="61268"/>
                  </a:cubicBezTo>
                  <a:lnTo>
                    <a:pt x="11112" y="61268"/>
                  </a:lnTo>
                  <a:cubicBezTo>
                    <a:pt x="11553" y="61268"/>
                    <a:pt x="11969" y="61268"/>
                    <a:pt x="12410" y="61294"/>
                  </a:cubicBezTo>
                  <a:lnTo>
                    <a:pt x="14513" y="61372"/>
                  </a:lnTo>
                  <a:cubicBezTo>
                    <a:pt x="17992" y="61502"/>
                    <a:pt x="21626" y="61606"/>
                    <a:pt x="25209" y="61606"/>
                  </a:cubicBezTo>
                  <a:cubicBezTo>
                    <a:pt x="26689" y="61606"/>
                    <a:pt x="28039" y="61606"/>
                    <a:pt x="29363" y="61554"/>
                  </a:cubicBezTo>
                  <a:cubicBezTo>
                    <a:pt x="30816" y="61502"/>
                    <a:pt x="32218" y="61424"/>
                    <a:pt x="33542" y="61320"/>
                  </a:cubicBezTo>
                  <a:cubicBezTo>
                    <a:pt x="33698" y="61398"/>
                    <a:pt x="33880" y="61450"/>
                    <a:pt x="34035" y="61450"/>
                  </a:cubicBezTo>
                  <a:lnTo>
                    <a:pt x="34139" y="61450"/>
                  </a:lnTo>
                  <a:cubicBezTo>
                    <a:pt x="34451" y="61450"/>
                    <a:pt x="34736" y="61372"/>
                    <a:pt x="34970" y="61190"/>
                  </a:cubicBezTo>
                  <a:cubicBezTo>
                    <a:pt x="35957" y="61087"/>
                    <a:pt x="36917" y="60983"/>
                    <a:pt x="37826" y="60879"/>
                  </a:cubicBezTo>
                  <a:cubicBezTo>
                    <a:pt x="38527" y="60775"/>
                    <a:pt x="39202" y="60671"/>
                    <a:pt x="39929" y="60541"/>
                  </a:cubicBezTo>
                  <a:cubicBezTo>
                    <a:pt x="40655" y="60412"/>
                    <a:pt x="41253" y="60308"/>
                    <a:pt x="41824" y="60178"/>
                  </a:cubicBezTo>
                  <a:cubicBezTo>
                    <a:pt x="42317" y="60074"/>
                    <a:pt x="42810" y="59944"/>
                    <a:pt x="43277" y="59789"/>
                  </a:cubicBezTo>
                  <a:cubicBezTo>
                    <a:pt x="43719" y="59633"/>
                    <a:pt x="44160" y="59425"/>
                    <a:pt x="44550" y="59191"/>
                  </a:cubicBezTo>
                  <a:cubicBezTo>
                    <a:pt x="44939" y="58932"/>
                    <a:pt x="45276" y="58594"/>
                    <a:pt x="45536" y="58231"/>
                  </a:cubicBezTo>
                  <a:cubicBezTo>
                    <a:pt x="45796" y="57816"/>
                    <a:pt x="45977" y="57348"/>
                    <a:pt x="46029" y="56855"/>
                  </a:cubicBezTo>
                  <a:cubicBezTo>
                    <a:pt x="46055" y="56595"/>
                    <a:pt x="46055" y="56362"/>
                    <a:pt x="46029" y="56102"/>
                  </a:cubicBezTo>
                  <a:cubicBezTo>
                    <a:pt x="46003" y="55817"/>
                    <a:pt x="45977" y="55557"/>
                    <a:pt x="45900" y="55271"/>
                  </a:cubicBezTo>
                  <a:cubicBezTo>
                    <a:pt x="45848" y="55012"/>
                    <a:pt x="45770" y="54752"/>
                    <a:pt x="45666" y="54467"/>
                  </a:cubicBezTo>
                  <a:cubicBezTo>
                    <a:pt x="45562" y="54181"/>
                    <a:pt x="45458" y="53844"/>
                    <a:pt x="45302" y="53506"/>
                  </a:cubicBezTo>
                  <a:cubicBezTo>
                    <a:pt x="45043" y="52831"/>
                    <a:pt x="44705" y="52182"/>
                    <a:pt x="44342" y="51559"/>
                  </a:cubicBezTo>
                  <a:cubicBezTo>
                    <a:pt x="44316" y="51507"/>
                    <a:pt x="44290" y="51455"/>
                    <a:pt x="44264" y="51403"/>
                  </a:cubicBezTo>
                  <a:cubicBezTo>
                    <a:pt x="44134" y="51170"/>
                    <a:pt x="43978" y="50936"/>
                    <a:pt x="43823" y="50728"/>
                  </a:cubicBezTo>
                  <a:lnTo>
                    <a:pt x="43901" y="50676"/>
                  </a:lnTo>
                  <a:cubicBezTo>
                    <a:pt x="44134" y="50547"/>
                    <a:pt x="44368" y="50443"/>
                    <a:pt x="44601" y="50313"/>
                  </a:cubicBezTo>
                  <a:lnTo>
                    <a:pt x="44705" y="50261"/>
                  </a:lnTo>
                  <a:cubicBezTo>
                    <a:pt x="45225" y="49975"/>
                    <a:pt x="45718" y="49690"/>
                    <a:pt x="46107" y="49456"/>
                  </a:cubicBezTo>
                  <a:cubicBezTo>
                    <a:pt x="47094" y="48911"/>
                    <a:pt x="48106" y="48314"/>
                    <a:pt x="49145" y="47847"/>
                  </a:cubicBezTo>
                  <a:cubicBezTo>
                    <a:pt x="49171" y="47821"/>
                    <a:pt x="49197" y="47821"/>
                    <a:pt x="49222" y="47795"/>
                  </a:cubicBezTo>
                  <a:cubicBezTo>
                    <a:pt x="49664" y="47613"/>
                    <a:pt x="50053" y="47457"/>
                    <a:pt x="50417" y="47301"/>
                  </a:cubicBezTo>
                  <a:cubicBezTo>
                    <a:pt x="50806" y="47172"/>
                    <a:pt x="51221" y="47042"/>
                    <a:pt x="51637" y="46938"/>
                  </a:cubicBezTo>
                  <a:cubicBezTo>
                    <a:pt x="52078" y="46834"/>
                    <a:pt x="52545" y="46782"/>
                    <a:pt x="53013" y="46730"/>
                  </a:cubicBezTo>
                  <a:lnTo>
                    <a:pt x="53766" y="46730"/>
                  </a:lnTo>
                  <a:cubicBezTo>
                    <a:pt x="54467" y="46730"/>
                    <a:pt x="55167" y="46808"/>
                    <a:pt x="55868" y="46938"/>
                  </a:cubicBezTo>
                  <a:lnTo>
                    <a:pt x="55972" y="46964"/>
                  </a:lnTo>
                  <a:lnTo>
                    <a:pt x="56050" y="46964"/>
                  </a:lnTo>
                  <a:lnTo>
                    <a:pt x="56414" y="47042"/>
                  </a:lnTo>
                  <a:cubicBezTo>
                    <a:pt x="56491" y="47198"/>
                    <a:pt x="56569" y="47327"/>
                    <a:pt x="56621" y="47483"/>
                  </a:cubicBezTo>
                  <a:cubicBezTo>
                    <a:pt x="56699" y="47665"/>
                    <a:pt x="56751" y="47873"/>
                    <a:pt x="56777" y="48080"/>
                  </a:cubicBezTo>
                  <a:lnTo>
                    <a:pt x="56777" y="48132"/>
                  </a:lnTo>
                  <a:cubicBezTo>
                    <a:pt x="56829" y="48781"/>
                    <a:pt x="57400" y="49274"/>
                    <a:pt x="58049" y="49274"/>
                  </a:cubicBezTo>
                  <a:cubicBezTo>
                    <a:pt x="58439" y="49274"/>
                    <a:pt x="58802" y="49119"/>
                    <a:pt x="59036" y="48807"/>
                  </a:cubicBezTo>
                  <a:cubicBezTo>
                    <a:pt x="59191" y="48625"/>
                    <a:pt x="59269" y="48418"/>
                    <a:pt x="59321" y="48184"/>
                  </a:cubicBezTo>
                  <a:cubicBezTo>
                    <a:pt x="59529" y="48184"/>
                    <a:pt x="59737" y="48132"/>
                    <a:pt x="59918" y="48028"/>
                  </a:cubicBezTo>
                  <a:cubicBezTo>
                    <a:pt x="60204" y="47873"/>
                    <a:pt x="60438" y="47587"/>
                    <a:pt x="60515" y="47250"/>
                  </a:cubicBezTo>
                  <a:cubicBezTo>
                    <a:pt x="60541" y="47172"/>
                    <a:pt x="60541" y="47094"/>
                    <a:pt x="60567" y="47016"/>
                  </a:cubicBezTo>
                  <a:cubicBezTo>
                    <a:pt x="60671" y="46990"/>
                    <a:pt x="60801" y="46938"/>
                    <a:pt x="60931" y="46886"/>
                  </a:cubicBezTo>
                  <a:cubicBezTo>
                    <a:pt x="61242" y="46704"/>
                    <a:pt x="61476" y="46419"/>
                    <a:pt x="61554" y="46055"/>
                  </a:cubicBezTo>
                  <a:cubicBezTo>
                    <a:pt x="61580" y="45848"/>
                    <a:pt x="61580" y="45666"/>
                    <a:pt x="61554" y="45458"/>
                  </a:cubicBezTo>
                  <a:cubicBezTo>
                    <a:pt x="61969" y="45354"/>
                    <a:pt x="62281" y="45017"/>
                    <a:pt x="62411" y="44602"/>
                  </a:cubicBezTo>
                  <a:cubicBezTo>
                    <a:pt x="62462" y="44368"/>
                    <a:pt x="62462" y="44108"/>
                    <a:pt x="62385" y="43901"/>
                  </a:cubicBezTo>
                  <a:lnTo>
                    <a:pt x="62437" y="43849"/>
                  </a:lnTo>
                  <a:cubicBezTo>
                    <a:pt x="62748" y="43693"/>
                    <a:pt x="62982" y="43407"/>
                    <a:pt x="63086" y="43044"/>
                  </a:cubicBezTo>
                  <a:cubicBezTo>
                    <a:pt x="63163" y="42706"/>
                    <a:pt x="63111" y="42369"/>
                    <a:pt x="62956" y="42057"/>
                  </a:cubicBezTo>
                  <a:cubicBezTo>
                    <a:pt x="63267" y="41824"/>
                    <a:pt x="63449" y="41434"/>
                    <a:pt x="63449" y="41045"/>
                  </a:cubicBezTo>
                  <a:cubicBezTo>
                    <a:pt x="63449" y="40811"/>
                    <a:pt x="63371" y="40604"/>
                    <a:pt x="63267" y="40396"/>
                  </a:cubicBezTo>
                  <a:cubicBezTo>
                    <a:pt x="63423" y="40162"/>
                    <a:pt x="63527" y="39903"/>
                    <a:pt x="63527" y="39617"/>
                  </a:cubicBezTo>
                  <a:cubicBezTo>
                    <a:pt x="63553" y="39409"/>
                    <a:pt x="63553" y="39202"/>
                    <a:pt x="63475" y="38994"/>
                  </a:cubicBezTo>
                  <a:cubicBezTo>
                    <a:pt x="63761" y="38682"/>
                    <a:pt x="63864" y="38241"/>
                    <a:pt x="63761" y="37826"/>
                  </a:cubicBezTo>
                  <a:cubicBezTo>
                    <a:pt x="63709" y="37670"/>
                    <a:pt x="63631" y="37514"/>
                    <a:pt x="63527" y="37384"/>
                  </a:cubicBezTo>
                  <a:cubicBezTo>
                    <a:pt x="63579" y="37281"/>
                    <a:pt x="63605" y="37177"/>
                    <a:pt x="63631" y="37073"/>
                  </a:cubicBezTo>
                  <a:cubicBezTo>
                    <a:pt x="63735" y="36761"/>
                    <a:pt x="63683" y="36398"/>
                    <a:pt x="63527" y="36112"/>
                  </a:cubicBezTo>
                  <a:cubicBezTo>
                    <a:pt x="63345" y="35801"/>
                    <a:pt x="63060" y="35567"/>
                    <a:pt x="62748" y="35489"/>
                  </a:cubicBezTo>
                  <a:cubicBezTo>
                    <a:pt x="62618" y="35437"/>
                    <a:pt x="62514" y="35437"/>
                    <a:pt x="62385" y="35437"/>
                  </a:cubicBezTo>
                  <a:cubicBezTo>
                    <a:pt x="62073" y="35437"/>
                    <a:pt x="61762" y="35541"/>
                    <a:pt x="61528" y="35749"/>
                  </a:cubicBezTo>
                  <a:lnTo>
                    <a:pt x="61450" y="35827"/>
                  </a:lnTo>
                  <a:cubicBezTo>
                    <a:pt x="61320" y="35931"/>
                    <a:pt x="61190" y="36009"/>
                    <a:pt x="61061" y="36060"/>
                  </a:cubicBezTo>
                  <a:cubicBezTo>
                    <a:pt x="60905" y="36112"/>
                    <a:pt x="60749" y="36164"/>
                    <a:pt x="60593" y="36190"/>
                  </a:cubicBezTo>
                  <a:lnTo>
                    <a:pt x="60567" y="36190"/>
                  </a:lnTo>
                  <a:cubicBezTo>
                    <a:pt x="60515" y="36164"/>
                    <a:pt x="60489" y="36138"/>
                    <a:pt x="60463" y="36138"/>
                  </a:cubicBezTo>
                  <a:cubicBezTo>
                    <a:pt x="59996" y="35931"/>
                    <a:pt x="59503" y="35723"/>
                    <a:pt x="59036" y="35593"/>
                  </a:cubicBezTo>
                  <a:cubicBezTo>
                    <a:pt x="58490" y="35411"/>
                    <a:pt x="57971" y="35282"/>
                    <a:pt x="57426" y="35178"/>
                  </a:cubicBezTo>
                  <a:cubicBezTo>
                    <a:pt x="56881" y="35074"/>
                    <a:pt x="56336" y="35022"/>
                    <a:pt x="55765" y="34996"/>
                  </a:cubicBezTo>
                  <a:lnTo>
                    <a:pt x="55635" y="34996"/>
                  </a:lnTo>
                  <a:cubicBezTo>
                    <a:pt x="55375" y="34996"/>
                    <a:pt x="55167" y="34970"/>
                    <a:pt x="54960" y="34970"/>
                  </a:cubicBezTo>
                  <a:lnTo>
                    <a:pt x="54493" y="34970"/>
                  </a:lnTo>
                  <a:cubicBezTo>
                    <a:pt x="52494" y="35048"/>
                    <a:pt x="50572" y="35463"/>
                    <a:pt x="48729" y="36190"/>
                  </a:cubicBezTo>
                  <a:cubicBezTo>
                    <a:pt x="48496" y="36268"/>
                    <a:pt x="48262" y="36346"/>
                    <a:pt x="48054" y="36450"/>
                  </a:cubicBezTo>
                  <a:cubicBezTo>
                    <a:pt x="48002" y="36450"/>
                    <a:pt x="47950" y="36476"/>
                    <a:pt x="47924" y="36476"/>
                  </a:cubicBezTo>
                  <a:cubicBezTo>
                    <a:pt x="47327" y="36735"/>
                    <a:pt x="46730" y="36995"/>
                    <a:pt x="46159" y="37307"/>
                  </a:cubicBezTo>
                  <a:cubicBezTo>
                    <a:pt x="46782" y="36735"/>
                    <a:pt x="47379" y="36086"/>
                    <a:pt x="47924" y="35385"/>
                  </a:cubicBezTo>
                  <a:cubicBezTo>
                    <a:pt x="48158" y="35074"/>
                    <a:pt x="48418" y="34710"/>
                    <a:pt x="48651" y="34347"/>
                  </a:cubicBezTo>
                  <a:cubicBezTo>
                    <a:pt x="48859" y="34010"/>
                    <a:pt x="49041" y="33672"/>
                    <a:pt x="49222" y="33283"/>
                  </a:cubicBezTo>
                  <a:cubicBezTo>
                    <a:pt x="49534" y="32634"/>
                    <a:pt x="49638" y="31881"/>
                    <a:pt x="49508" y="31154"/>
                  </a:cubicBezTo>
                  <a:cubicBezTo>
                    <a:pt x="49430" y="30816"/>
                    <a:pt x="49274" y="30479"/>
                    <a:pt x="49041" y="30193"/>
                  </a:cubicBezTo>
                  <a:cubicBezTo>
                    <a:pt x="48937" y="30063"/>
                    <a:pt x="48807" y="29960"/>
                    <a:pt x="48703" y="29856"/>
                  </a:cubicBezTo>
                  <a:cubicBezTo>
                    <a:pt x="48703" y="29752"/>
                    <a:pt x="48729" y="29622"/>
                    <a:pt x="48729" y="29492"/>
                  </a:cubicBezTo>
                  <a:cubicBezTo>
                    <a:pt x="48729" y="29155"/>
                    <a:pt x="48625" y="28817"/>
                    <a:pt x="48470" y="28506"/>
                  </a:cubicBezTo>
                  <a:cubicBezTo>
                    <a:pt x="48132" y="27987"/>
                    <a:pt x="47639" y="27571"/>
                    <a:pt x="47068" y="27338"/>
                  </a:cubicBezTo>
                  <a:cubicBezTo>
                    <a:pt x="46912" y="27260"/>
                    <a:pt x="46782" y="27208"/>
                    <a:pt x="46652" y="27156"/>
                  </a:cubicBezTo>
                  <a:lnTo>
                    <a:pt x="46523" y="27104"/>
                  </a:lnTo>
                  <a:lnTo>
                    <a:pt x="46419" y="27078"/>
                  </a:lnTo>
                  <a:cubicBezTo>
                    <a:pt x="46289" y="27000"/>
                    <a:pt x="46133" y="26948"/>
                    <a:pt x="46003" y="26870"/>
                  </a:cubicBezTo>
                  <a:cubicBezTo>
                    <a:pt x="45874" y="26792"/>
                    <a:pt x="45770" y="26741"/>
                    <a:pt x="45640" y="26663"/>
                  </a:cubicBezTo>
                  <a:cubicBezTo>
                    <a:pt x="45977" y="26403"/>
                    <a:pt x="46289" y="26143"/>
                    <a:pt x="46574" y="25858"/>
                  </a:cubicBezTo>
                  <a:cubicBezTo>
                    <a:pt x="47327" y="25105"/>
                    <a:pt x="47976" y="24248"/>
                    <a:pt x="48444" y="23288"/>
                  </a:cubicBezTo>
                  <a:cubicBezTo>
                    <a:pt x="48677" y="22846"/>
                    <a:pt x="48833" y="22353"/>
                    <a:pt x="48911" y="21834"/>
                  </a:cubicBezTo>
                  <a:cubicBezTo>
                    <a:pt x="48937" y="21574"/>
                    <a:pt x="48937" y="21315"/>
                    <a:pt x="48911" y="21055"/>
                  </a:cubicBezTo>
                  <a:cubicBezTo>
                    <a:pt x="48885" y="20770"/>
                    <a:pt x="48807" y="20536"/>
                    <a:pt x="48703" y="20302"/>
                  </a:cubicBezTo>
                  <a:cubicBezTo>
                    <a:pt x="48573" y="20043"/>
                    <a:pt x="48392" y="19809"/>
                    <a:pt x="48158" y="19653"/>
                  </a:cubicBezTo>
                  <a:cubicBezTo>
                    <a:pt x="48573" y="18900"/>
                    <a:pt x="48885" y="18096"/>
                    <a:pt x="49145" y="17291"/>
                  </a:cubicBezTo>
                  <a:cubicBezTo>
                    <a:pt x="49534" y="16123"/>
                    <a:pt x="49794" y="14928"/>
                    <a:pt x="49949" y="13682"/>
                  </a:cubicBezTo>
                  <a:cubicBezTo>
                    <a:pt x="50027" y="13111"/>
                    <a:pt x="50053" y="12514"/>
                    <a:pt x="50053" y="11917"/>
                  </a:cubicBezTo>
                  <a:cubicBezTo>
                    <a:pt x="50053" y="11320"/>
                    <a:pt x="50001" y="10749"/>
                    <a:pt x="49923" y="10178"/>
                  </a:cubicBezTo>
                  <a:cubicBezTo>
                    <a:pt x="49820" y="9503"/>
                    <a:pt x="49586" y="8854"/>
                    <a:pt x="49248" y="8231"/>
                  </a:cubicBezTo>
                  <a:lnTo>
                    <a:pt x="49222" y="8205"/>
                  </a:lnTo>
                  <a:lnTo>
                    <a:pt x="49171" y="8127"/>
                  </a:lnTo>
                  <a:cubicBezTo>
                    <a:pt x="49093" y="7997"/>
                    <a:pt x="49015" y="7867"/>
                    <a:pt x="48911" y="7763"/>
                  </a:cubicBezTo>
                  <a:lnTo>
                    <a:pt x="48859" y="7711"/>
                  </a:lnTo>
                  <a:cubicBezTo>
                    <a:pt x="48755" y="7556"/>
                    <a:pt x="48625" y="7452"/>
                    <a:pt x="48496" y="7322"/>
                  </a:cubicBezTo>
                  <a:cubicBezTo>
                    <a:pt x="48314" y="7192"/>
                    <a:pt x="48158" y="7062"/>
                    <a:pt x="47976" y="6984"/>
                  </a:cubicBezTo>
                  <a:cubicBezTo>
                    <a:pt x="47665" y="6803"/>
                    <a:pt x="47327" y="6673"/>
                    <a:pt x="46964" y="6621"/>
                  </a:cubicBezTo>
                  <a:cubicBezTo>
                    <a:pt x="46812" y="6583"/>
                    <a:pt x="46646" y="6559"/>
                    <a:pt x="46486" y="6559"/>
                  </a:cubicBezTo>
                  <a:cubicBezTo>
                    <a:pt x="46428" y="6559"/>
                    <a:pt x="46371" y="6562"/>
                    <a:pt x="46315" y="6569"/>
                  </a:cubicBezTo>
                  <a:cubicBezTo>
                    <a:pt x="45925" y="6569"/>
                    <a:pt x="45536" y="6621"/>
                    <a:pt x="45173" y="6725"/>
                  </a:cubicBezTo>
                  <a:cubicBezTo>
                    <a:pt x="44835" y="6803"/>
                    <a:pt x="44498" y="6907"/>
                    <a:pt x="44186" y="7062"/>
                  </a:cubicBezTo>
                  <a:cubicBezTo>
                    <a:pt x="43719" y="7244"/>
                    <a:pt x="43277" y="7452"/>
                    <a:pt x="42862" y="7711"/>
                  </a:cubicBezTo>
                  <a:cubicBezTo>
                    <a:pt x="42005" y="8205"/>
                    <a:pt x="41175" y="8750"/>
                    <a:pt x="40422" y="9399"/>
                  </a:cubicBezTo>
                  <a:cubicBezTo>
                    <a:pt x="40188" y="9580"/>
                    <a:pt x="39954" y="9762"/>
                    <a:pt x="39721" y="9970"/>
                  </a:cubicBezTo>
                  <a:lnTo>
                    <a:pt x="39617" y="10074"/>
                  </a:lnTo>
                  <a:cubicBezTo>
                    <a:pt x="38994" y="10619"/>
                    <a:pt x="38371" y="11216"/>
                    <a:pt x="37722" y="11917"/>
                  </a:cubicBezTo>
                  <a:cubicBezTo>
                    <a:pt x="37540" y="11813"/>
                    <a:pt x="37358" y="11735"/>
                    <a:pt x="37203" y="11657"/>
                  </a:cubicBezTo>
                  <a:cubicBezTo>
                    <a:pt x="37255" y="11476"/>
                    <a:pt x="37281" y="11268"/>
                    <a:pt x="37281" y="11086"/>
                  </a:cubicBezTo>
                  <a:cubicBezTo>
                    <a:pt x="37281" y="10437"/>
                    <a:pt x="36943" y="9814"/>
                    <a:pt x="36398" y="9451"/>
                  </a:cubicBezTo>
                  <a:lnTo>
                    <a:pt x="36372" y="9451"/>
                  </a:lnTo>
                  <a:cubicBezTo>
                    <a:pt x="36476" y="9087"/>
                    <a:pt x="36476" y="8698"/>
                    <a:pt x="36372" y="8334"/>
                  </a:cubicBezTo>
                  <a:cubicBezTo>
                    <a:pt x="36190" y="7737"/>
                    <a:pt x="35723" y="7296"/>
                    <a:pt x="35126" y="7140"/>
                  </a:cubicBezTo>
                  <a:lnTo>
                    <a:pt x="34996" y="7114"/>
                  </a:lnTo>
                  <a:lnTo>
                    <a:pt x="34996" y="6984"/>
                  </a:lnTo>
                  <a:cubicBezTo>
                    <a:pt x="34996" y="6829"/>
                    <a:pt x="34996" y="6673"/>
                    <a:pt x="34996" y="6517"/>
                  </a:cubicBezTo>
                  <a:cubicBezTo>
                    <a:pt x="34996" y="6335"/>
                    <a:pt x="34970" y="6128"/>
                    <a:pt x="34944" y="5946"/>
                  </a:cubicBezTo>
                  <a:cubicBezTo>
                    <a:pt x="34918" y="5764"/>
                    <a:pt x="34866" y="5608"/>
                    <a:pt x="34788" y="5427"/>
                  </a:cubicBezTo>
                  <a:cubicBezTo>
                    <a:pt x="34710" y="5219"/>
                    <a:pt x="34581" y="5037"/>
                    <a:pt x="34451" y="4856"/>
                  </a:cubicBezTo>
                  <a:cubicBezTo>
                    <a:pt x="34295" y="4674"/>
                    <a:pt x="34113" y="4544"/>
                    <a:pt x="33906" y="4440"/>
                  </a:cubicBezTo>
                  <a:cubicBezTo>
                    <a:pt x="33672" y="4310"/>
                    <a:pt x="33438" y="4259"/>
                    <a:pt x="33205" y="4207"/>
                  </a:cubicBezTo>
                  <a:lnTo>
                    <a:pt x="32919" y="4207"/>
                  </a:lnTo>
                  <a:cubicBezTo>
                    <a:pt x="32763" y="4207"/>
                    <a:pt x="32634" y="4233"/>
                    <a:pt x="32504" y="4259"/>
                  </a:cubicBezTo>
                  <a:cubicBezTo>
                    <a:pt x="32296" y="4284"/>
                    <a:pt x="32062" y="4362"/>
                    <a:pt x="31855" y="4466"/>
                  </a:cubicBezTo>
                  <a:cubicBezTo>
                    <a:pt x="31595" y="4622"/>
                    <a:pt x="31387" y="4804"/>
                    <a:pt x="31180" y="5037"/>
                  </a:cubicBezTo>
                  <a:cubicBezTo>
                    <a:pt x="30998" y="5245"/>
                    <a:pt x="30842" y="5479"/>
                    <a:pt x="30738" y="5764"/>
                  </a:cubicBezTo>
                  <a:cubicBezTo>
                    <a:pt x="30531" y="6232"/>
                    <a:pt x="30375" y="6751"/>
                    <a:pt x="30297" y="7296"/>
                  </a:cubicBezTo>
                  <a:cubicBezTo>
                    <a:pt x="30141" y="7244"/>
                    <a:pt x="29986" y="7218"/>
                    <a:pt x="29830" y="7192"/>
                  </a:cubicBezTo>
                  <a:cubicBezTo>
                    <a:pt x="29726" y="7166"/>
                    <a:pt x="29596" y="7166"/>
                    <a:pt x="29492" y="7166"/>
                  </a:cubicBezTo>
                  <a:lnTo>
                    <a:pt x="29285" y="7166"/>
                  </a:lnTo>
                  <a:cubicBezTo>
                    <a:pt x="29077" y="7166"/>
                    <a:pt x="28869" y="7218"/>
                    <a:pt x="28688" y="7322"/>
                  </a:cubicBezTo>
                  <a:cubicBezTo>
                    <a:pt x="28324" y="7478"/>
                    <a:pt x="28039" y="7763"/>
                    <a:pt x="27857" y="8127"/>
                  </a:cubicBezTo>
                  <a:cubicBezTo>
                    <a:pt x="27753" y="8334"/>
                    <a:pt x="27701" y="8542"/>
                    <a:pt x="27701" y="8776"/>
                  </a:cubicBezTo>
                  <a:cubicBezTo>
                    <a:pt x="27493" y="8776"/>
                    <a:pt x="27286" y="8750"/>
                    <a:pt x="27078" y="8750"/>
                  </a:cubicBezTo>
                  <a:lnTo>
                    <a:pt x="27000" y="8750"/>
                  </a:lnTo>
                  <a:cubicBezTo>
                    <a:pt x="26559" y="8750"/>
                    <a:pt x="26117" y="8776"/>
                    <a:pt x="25676" y="8828"/>
                  </a:cubicBezTo>
                  <a:lnTo>
                    <a:pt x="25546" y="8828"/>
                  </a:lnTo>
                  <a:cubicBezTo>
                    <a:pt x="25365" y="8854"/>
                    <a:pt x="25183" y="8880"/>
                    <a:pt x="25001" y="8905"/>
                  </a:cubicBezTo>
                  <a:cubicBezTo>
                    <a:pt x="24793" y="8153"/>
                    <a:pt x="24560" y="7426"/>
                    <a:pt x="24326" y="6777"/>
                  </a:cubicBezTo>
                  <a:cubicBezTo>
                    <a:pt x="24326" y="6725"/>
                    <a:pt x="24300" y="6673"/>
                    <a:pt x="24300" y="6647"/>
                  </a:cubicBezTo>
                  <a:cubicBezTo>
                    <a:pt x="24196" y="6361"/>
                    <a:pt x="24067" y="6076"/>
                    <a:pt x="23963" y="5790"/>
                  </a:cubicBezTo>
                  <a:cubicBezTo>
                    <a:pt x="23599" y="4882"/>
                    <a:pt x="23158" y="3999"/>
                    <a:pt x="22639" y="3142"/>
                  </a:cubicBezTo>
                  <a:cubicBezTo>
                    <a:pt x="22379" y="2727"/>
                    <a:pt x="22119" y="2311"/>
                    <a:pt x="21808" y="1922"/>
                  </a:cubicBezTo>
                  <a:cubicBezTo>
                    <a:pt x="21574" y="1636"/>
                    <a:pt x="21341" y="1377"/>
                    <a:pt x="21081" y="1143"/>
                  </a:cubicBezTo>
                  <a:cubicBezTo>
                    <a:pt x="20666" y="702"/>
                    <a:pt x="20146" y="390"/>
                    <a:pt x="19575" y="183"/>
                  </a:cubicBezTo>
                  <a:cubicBezTo>
                    <a:pt x="19238" y="53"/>
                    <a:pt x="18874" y="1"/>
                    <a:pt x="18511"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2" name="Google Shape;1492;p46"/>
            <p:cNvSpPr/>
            <p:nvPr/>
          </p:nvSpPr>
          <p:spPr>
            <a:xfrm>
              <a:off x="687151" y="2658638"/>
              <a:ext cx="1994415" cy="1017182"/>
            </a:xfrm>
            <a:custGeom>
              <a:avLst/>
              <a:gdLst/>
              <a:ahLst/>
              <a:cxnLst/>
              <a:rect l="l" t="t" r="r" b="b"/>
              <a:pathLst>
                <a:path w="44134" h="22509" extrusionOk="0">
                  <a:moveTo>
                    <a:pt x="11371" y="0"/>
                  </a:moveTo>
                  <a:lnTo>
                    <a:pt x="11397" y="52"/>
                  </a:lnTo>
                  <a:lnTo>
                    <a:pt x="11345" y="52"/>
                  </a:lnTo>
                  <a:cubicBezTo>
                    <a:pt x="10878" y="78"/>
                    <a:pt x="10411" y="130"/>
                    <a:pt x="9969" y="208"/>
                  </a:cubicBezTo>
                  <a:lnTo>
                    <a:pt x="9866" y="208"/>
                  </a:lnTo>
                  <a:cubicBezTo>
                    <a:pt x="9814" y="208"/>
                    <a:pt x="9788" y="234"/>
                    <a:pt x="9762" y="260"/>
                  </a:cubicBezTo>
                  <a:cubicBezTo>
                    <a:pt x="8645" y="442"/>
                    <a:pt x="7555" y="727"/>
                    <a:pt x="6517" y="1143"/>
                  </a:cubicBezTo>
                  <a:cubicBezTo>
                    <a:pt x="4985" y="1714"/>
                    <a:pt x="3583" y="2570"/>
                    <a:pt x="2337" y="3661"/>
                  </a:cubicBezTo>
                  <a:cubicBezTo>
                    <a:pt x="1558" y="4336"/>
                    <a:pt x="831" y="5089"/>
                    <a:pt x="234" y="5945"/>
                  </a:cubicBezTo>
                  <a:cubicBezTo>
                    <a:pt x="182" y="5997"/>
                    <a:pt x="156" y="6049"/>
                    <a:pt x="182" y="6127"/>
                  </a:cubicBezTo>
                  <a:cubicBezTo>
                    <a:pt x="182" y="6179"/>
                    <a:pt x="234" y="6257"/>
                    <a:pt x="286" y="6283"/>
                  </a:cubicBezTo>
                  <a:cubicBezTo>
                    <a:pt x="312" y="7451"/>
                    <a:pt x="260" y="8619"/>
                    <a:pt x="182" y="9658"/>
                  </a:cubicBezTo>
                  <a:lnTo>
                    <a:pt x="182" y="9995"/>
                  </a:lnTo>
                  <a:cubicBezTo>
                    <a:pt x="104" y="11112"/>
                    <a:pt x="26" y="12254"/>
                    <a:pt x="26" y="13370"/>
                  </a:cubicBezTo>
                  <a:cubicBezTo>
                    <a:pt x="0" y="14564"/>
                    <a:pt x="104" y="15758"/>
                    <a:pt x="338" y="16953"/>
                  </a:cubicBezTo>
                  <a:cubicBezTo>
                    <a:pt x="442" y="17498"/>
                    <a:pt x="598" y="18043"/>
                    <a:pt x="805" y="18562"/>
                  </a:cubicBezTo>
                  <a:cubicBezTo>
                    <a:pt x="909" y="18796"/>
                    <a:pt x="1013" y="19030"/>
                    <a:pt x="1143" y="19237"/>
                  </a:cubicBezTo>
                  <a:cubicBezTo>
                    <a:pt x="1247" y="19445"/>
                    <a:pt x="1376" y="19627"/>
                    <a:pt x="1506" y="19834"/>
                  </a:cubicBezTo>
                  <a:cubicBezTo>
                    <a:pt x="2025" y="20509"/>
                    <a:pt x="2726" y="21029"/>
                    <a:pt x="3531" y="21366"/>
                  </a:cubicBezTo>
                  <a:cubicBezTo>
                    <a:pt x="4362" y="21704"/>
                    <a:pt x="5219" y="21911"/>
                    <a:pt x="6127" y="22015"/>
                  </a:cubicBezTo>
                  <a:cubicBezTo>
                    <a:pt x="7036" y="22119"/>
                    <a:pt x="7970" y="22171"/>
                    <a:pt x="8879" y="22171"/>
                  </a:cubicBezTo>
                  <a:lnTo>
                    <a:pt x="10177" y="22171"/>
                  </a:lnTo>
                  <a:cubicBezTo>
                    <a:pt x="10618" y="22171"/>
                    <a:pt x="11060" y="22171"/>
                    <a:pt x="11501" y="22197"/>
                  </a:cubicBezTo>
                  <a:lnTo>
                    <a:pt x="13604" y="22275"/>
                  </a:lnTo>
                  <a:cubicBezTo>
                    <a:pt x="17109" y="22378"/>
                    <a:pt x="20717" y="22508"/>
                    <a:pt x="24274" y="22508"/>
                  </a:cubicBezTo>
                  <a:cubicBezTo>
                    <a:pt x="25728" y="22508"/>
                    <a:pt x="27078" y="22482"/>
                    <a:pt x="28376" y="22456"/>
                  </a:cubicBezTo>
                  <a:cubicBezTo>
                    <a:pt x="31179" y="22378"/>
                    <a:pt x="33983" y="22145"/>
                    <a:pt x="36761" y="21781"/>
                  </a:cubicBezTo>
                  <a:cubicBezTo>
                    <a:pt x="37410" y="21678"/>
                    <a:pt x="38085" y="21574"/>
                    <a:pt x="38812" y="21444"/>
                  </a:cubicBezTo>
                  <a:cubicBezTo>
                    <a:pt x="39539" y="21314"/>
                    <a:pt x="40110" y="21210"/>
                    <a:pt x="40655" y="21080"/>
                  </a:cubicBezTo>
                  <a:cubicBezTo>
                    <a:pt x="41122" y="21003"/>
                    <a:pt x="41590" y="20873"/>
                    <a:pt x="42031" y="20717"/>
                  </a:cubicBezTo>
                  <a:cubicBezTo>
                    <a:pt x="42394" y="20587"/>
                    <a:pt x="42758" y="20431"/>
                    <a:pt x="43095" y="20224"/>
                  </a:cubicBezTo>
                  <a:cubicBezTo>
                    <a:pt x="43355" y="20042"/>
                    <a:pt x="43615" y="19808"/>
                    <a:pt x="43796" y="19549"/>
                  </a:cubicBezTo>
                  <a:cubicBezTo>
                    <a:pt x="43978" y="19263"/>
                    <a:pt x="44082" y="18926"/>
                    <a:pt x="44134" y="18562"/>
                  </a:cubicBezTo>
                  <a:cubicBezTo>
                    <a:pt x="44134" y="18381"/>
                    <a:pt x="44134" y="18199"/>
                    <a:pt x="44134" y="18017"/>
                  </a:cubicBezTo>
                  <a:cubicBezTo>
                    <a:pt x="44108" y="17783"/>
                    <a:pt x="44082" y="17576"/>
                    <a:pt x="44030" y="17342"/>
                  </a:cubicBezTo>
                  <a:cubicBezTo>
                    <a:pt x="43952" y="17108"/>
                    <a:pt x="43900" y="16849"/>
                    <a:pt x="43822" y="16615"/>
                  </a:cubicBezTo>
                  <a:cubicBezTo>
                    <a:pt x="43718" y="16330"/>
                    <a:pt x="43615" y="16044"/>
                    <a:pt x="43485" y="15681"/>
                  </a:cubicBezTo>
                  <a:cubicBezTo>
                    <a:pt x="43017" y="14512"/>
                    <a:pt x="42368" y="13396"/>
                    <a:pt x="41590" y="12410"/>
                  </a:cubicBezTo>
                  <a:cubicBezTo>
                    <a:pt x="40811" y="11449"/>
                    <a:pt x="39902" y="10618"/>
                    <a:pt x="38838" y="9969"/>
                  </a:cubicBezTo>
                  <a:cubicBezTo>
                    <a:pt x="37566" y="9216"/>
                    <a:pt x="36164" y="8645"/>
                    <a:pt x="34736" y="8256"/>
                  </a:cubicBezTo>
                  <a:cubicBezTo>
                    <a:pt x="34087" y="8074"/>
                    <a:pt x="33412" y="7944"/>
                    <a:pt x="32555" y="7763"/>
                  </a:cubicBezTo>
                  <a:lnTo>
                    <a:pt x="31880" y="7633"/>
                  </a:lnTo>
                  <a:lnTo>
                    <a:pt x="31309" y="7529"/>
                  </a:lnTo>
                  <a:cubicBezTo>
                    <a:pt x="30894" y="7425"/>
                    <a:pt x="30452" y="7347"/>
                    <a:pt x="30011" y="7243"/>
                  </a:cubicBezTo>
                  <a:lnTo>
                    <a:pt x="30089" y="7243"/>
                  </a:lnTo>
                  <a:cubicBezTo>
                    <a:pt x="27389" y="6672"/>
                    <a:pt x="24767" y="5997"/>
                    <a:pt x="22275" y="5218"/>
                  </a:cubicBezTo>
                  <a:cubicBezTo>
                    <a:pt x="19705" y="4414"/>
                    <a:pt x="17186" y="3479"/>
                    <a:pt x="14720" y="2415"/>
                  </a:cubicBezTo>
                  <a:cubicBezTo>
                    <a:pt x="13422" y="1844"/>
                    <a:pt x="12072" y="1220"/>
                    <a:pt x="10722" y="545"/>
                  </a:cubicBezTo>
                  <a:lnTo>
                    <a:pt x="11423" y="468"/>
                  </a:lnTo>
                  <a:cubicBezTo>
                    <a:pt x="11501" y="468"/>
                    <a:pt x="11553" y="442"/>
                    <a:pt x="11579" y="364"/>
                  </a:cubicBezTo>
                  <a:cubicBezTo>
                    <a:pt x="11631" y="312"/>
                    <a:pt x="11631" y="260"/>
                    <a:pt x="11631" y="182"/>
                  </a:cubicBezTo>
                  <a:cubicBezTo>
                    <a:pt x="11605" y="130"/>
                    <a:pt x="11579" y="78"/>
                    <a:pt x="11527" y="26"/>
                  </a:cubicBezTo>
                  <a:cubicBezTo>
                    <a:pt x="11475" y="0"/>
                    <a:pt x="11423" y="0"/>
                    <a:pt x="1137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3" name="Google Shape;1493;p46"/>
            <p:cNvSpPr/>
            <p:nvPr/>
          </p:nvSpPr>
          <p:spPr>
            <a:xfrm>
              <a:off x="2103134" y="3195932"/>
              <a:ext cx="110309" cy="474495"/>
            </a:xfrm>
            <a:custGeom>
              <a:avLst/>
              <a:gdLst/>
              <a:ahLst/>
              <a:cxnLst/>
              <a:rect l="l" t="t" r="r" b="b"/>
              <a:pathLst>
                <a:path w="2441" h="10500" extrusionOk="0">
                  <a:moveTo>
                    <a:pt x="130" y="0"/>
                  </a:moveTo>
                  <a:cubicBezTo>
                    <a:pt x="26" y="52"/>
                    <a:pt x="0" y="182"/>
                    <a:pt x="52" y="286"/>
                  </a:cubicBezTo>
                  <a:cubicBezTo>
                    <a:pt x="338" y="857"/>
                    <a:pt x="597" y="1454"/>
                    <a:pt x="805" y="2077"/>
                  </a:cubicBezTo>
                  <a:lnTo>
                    <a:pt x="779" y="2025"/>
                  </a:lnTo>
                  <a:lnTo>
                    <a:pt x="779" y="2025"/>
                  </a:lnTo>
                  <a:cubicBezTo>
                    <a:pt x="1168" y="3297"/>
                    <a:pt x="1428" y="4621"/>
                    <a:pt x="1480" y="5945"/>
                  </a:cubicBezTo>
                  <a:cubicBezTo>
                    <a:pt x="1480" y="5954"/>
                    <a:pt x="1480" y="5963"/>
                    <a:pt x="1480" y="5971"/>
                  </a:cubicBezTo>
                  <a:cubicBezTo>
                    <a:pt x="1480" y="5971"/>
                    <a:pt x="1480" y="5971"/>
                    <a:pt x="1480" y="5997"/>
                  </a:cubicBezTo>
                  <a:cubicBezTo>
                    <a:pt x="1532" y="7321"/>
                    <a:pt x="1506" y="8645"/>
                    <a:pt x="1376" y="9995"/>
                  </a:cubicBezTo>
                  <a:cubicBezTo>
                    <a:pt x="1349" y="10323"/>
                    <a:pt x="1608" y="10499"/>
                    <a:pt x="1868" y="10499"/>
                  </a:cubicBezTo>
                  <a:cubicBezTo>
                    <a:pt x="2103" y="10499"/>
                    <a:pt x="2338" y="10355"/>
                    <a:pt x="2363" y="10047"/>
                  </a:cubicBezTo>
                  <a:cubicBezTo>
                    <a:pt x="2414" y="9658"/>
                    <a:pt x="2440" y="9242"/>
                    <a:pt x="2440" y="8853"/>
                  </a:cubicBezTo>
                  <a:cubicBezTo>
                    <a:pt x="2440" y="8412"/>
                    <a:pt x="2440" y="7970"/>
                    <a:pt x="2388" y="7529"/>
                  </a:cubicBezTo>
                  <a:cubicBezTo>
                    <a:pt x="2337" y="6646"/>
                    <a:pt x="2233" y="5790"/>
                    <a:pt x="2051" y="4907"/>
                  </a:cubicBezTo>
                  <a:cubicBezTo>
                    <a:pt x="1765" y="3245"/>
                    <a:pt x="1220" y="1636"/>
                    <a:pt x="441" y="130"/>
                  </a:cubicBezTo>
                  <a:cubicBezTo>
                    <a:pt x="389" y="52"/>
                    <a:pt x="312" y="0"/>
                    <a:pt x="234" y="0"/>
                  </a:cubicBezTo>
                  <a:cubicBezTo>
                    <a:pt x="208" y="0"/>
                    <a:pt x="182" y="0"/>
                    <a:pt x="156" y="26"/>
                  </a:cubicBezTo>
                  <a:lnTo>
                    <a:pt x="13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4" name="Google Shape;1494;p46"/>
            <p:cNvSpPr/>
            <p:nvPr/>
          </p:nvSpPr>
          <p:spPr>
            <a:xfrm>
              <a:off x="695375" y="2739571"/>
              <a:ext cx="508026" cy="741478"/>
            </a:xfrm>
            <a:custGeom>
              <a:avLst/>
              <a:gdLst/>
              <a:ahLst/>
              <a:cxnLst/>
              <a:rect l="l" t="t" r="r" b="b"/>
              <a:pathLst>
                <a:path w="11242" h="16408" extrusionOk="0">
                  <a:moveTo>
                    <a:pt x="11008" y="1"/>
                  </a:moveTo>
                  <a:cubicBezTo>
                    <a:pt x="10956" y="1"/>
                    <a:pt x="10930" y="27"/>
                    <a:pt x="10878" y="53"/>
                  </a:cubicBezTo>
                  <a:cubicBezTo>
                    <a:pt x="9372" y="1169"/>
                    <a:pt x="7970" y="2415"/>
                    <a:pt x="6672" y="3765"/>
                  </a:cubicBezTo>
                  <a:cubicBezTo>
                    <a:pt x="5997" y="4466"/>
                    <a:pt x="5348" y="5193"/>
                    <a:pt x="4725" y="5972"/>
                  </a:cubicBezTo>
                  <a:cubicBezTo>
                    <a:pt x="4413" y="6361"/>
                    <a:pt x="4128" y="6750"/>
                    <a:pt x="3842" y="7140"/>
                  </a:cubicBezTo>
                  <a:cubicBezTo>
                    <a:pt x="3557" y="7529"/>
                    <a:pt x="3271" y="7945"/>
                    <a:pt x="3012" y="8360"/>
                  </a:cubicBezTo>
                  <a:cubicBezTo>
                    <a:pt x="2259" y="9502"/>
                    <a:pt x="1636" y="10722"/>
                    <a:pt x="1116" y="11969"/>
                  </a:cubicBezTo>
                  <a:cubicBezTo>
                    <a:pt x="857" y="12592"/>
                    <a:pt x="649" y="13215"/>
                    <a:pt x="467" y="13838"/>
                  </a:cubicBezTo>
                  <a:cubicBezTo>
                    <a:pt x="260" y="14513"/>
                    <a:pt x="130" y="15188"/>
                    <a:pt x="26" y="15863"/>
                  </a:cubicBezTo>
                  <a:cubicBezTo>
                    <a:pt x="0" y="16148"/>
                    <a:pt x="234" y="16382"/>
                    <a:pt x="493" y="16408"/>
                  </a:cubicBezTo>
                  <a:cubicBezTo>
                    <a:pt x="779" y="16408"/>
                    <a:pt x="1013" y="16200"/>
                    <a:pt x="1013" y="15941"/>
                  </a:cubicBezTo>
                  <a:cubicBezTo>
                    <a:pt x="1091" y="15525"/>
                    <a:pt x="1142" y="15136"/>
                    <a:pt x="1220" y="14746"/>
                  </a:cubicBezTo>
                  <a:cubicBezTo>
                    <a:pt x="1610" y="13033"/>
                    <a:pt x="2207" y="11397"/>
                    <a:pt x="3012" y="9866"/>
                  </a:cubicBezTo>
                  <a:cubicBezTo>
                    <a:pt x="4102" y="7789"/>
                    <a:pt x="5452" y="5842"/>
                    <a:pt x="7061" y="4102"/>
                  </a:cubicBezTo>
                  <a:lnTo>
                    <a:pt x="7061" y="4102"/>
                  </a:lnTo>
                  <a:lnTo>
                    <a:pt x="7010" y="4154"/>
                  </a:lnTo>
                  <a:cubicBezTo>
                    <a:pt x="8256" y="2752"/>
                    <a:pt x="9658" y="1506"/>
                    <a:pt x="11137" y="390"/>
                  </a:cubicBezTo>
                  <a:cubicBezTo>
                    <a:pt x="11241" y="312"/>
                    <a:pt x="11241" y="182"/>
                    <a:pt x="11163" y="78"/>
                  </a:cubicBezTo>
                  <a:cubicBezTo>
                    <a:pt x="11137" y="27"/>
                    <a:pt x="11085" y="1"/>
                    <a:pt x="1100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5" name="Google Shape;1495;p46"/>
            <p:cNvSpPr/>
            <p:nvPr/>
          </p:nvSpPr>
          <p:spPr>
            <a:xfrm>
              <a:off x="1023851" y="2961176"/>
              <a:ext cx="96210" cy="87849"/>
            </a:xfrm>
            <a:custGeom>
              <a:avLst/>
              <a:gdLst/>
              <a:ahLst/>
              <a:cxnLst/>
              <a:rect l="l" t="t" r="r" b="b"/>
              <a:pathLst>
                <a:path w="2129" h="1944" extrusionOk="0">
                  <a:moveTo>
                    <a:pt x="1852" y="0"/>
                  </a:moveTo>
                  <a:cubicBezTo>
                    <a:pt x="1841" y="0"/>
                    <a:pt x="1829" y="1"/>
                    <a:pt x="1817" y="3"/>
                  </a:cubicBezTo>
                  <a:cubicBezTo>
                    <a:pt x="1428" y="29"/>
                    <a:pt x="1065" y="211"/>
                    <a:pt x="779" y="470"/>
                  </a:cubicBezTo>
                  <a:cubicBezTo>
                    <a:pt x="493" y="730"/>
                    <a:pt x="234" y="1016"/>
                    <a:pt x="78" y="1353"/>
                  </a:cubicBezTo>
                  <a:cubicBezTo>
                    <a:pt x="0" y="1457"/>
                    <a:pt x="0" y="1613"/>
                    <a:pt x="78" y="1717"/>
                  </a:cubicBezTo>
                  <a:cubicBezTo>
                    <a:pt x="52" y="1820"/>
                    <a:pt x="104" y="1898"/>
                    <a:pt x="208" y="1924"/>
                  </a:cubicBezTo>
                  <a:cubicBezTo>
                    <a:pt x="247" y="1937"/>
                    <a:pt x="292" y="1944"/>
                    <a:pt x="338" y="1944"/>
                  </a:cubicBezTo>
                  <a:cubicBezTo>
                    <a:pt x="383" y="1944"/>
                    <a:pt x="429" y="1937"/>
                    <a:pt x="467" y="1924"/>
                  </a:cubicBezTo>
                  <a:cubicBezTo>
                    <a:pt x="571" y="1924"/>
                    <a:pt x="649" y="1898"/>
                    <a:pt x="753" y="1872"/>
                  </a:cubicBezTo>
                  <a:cubicBezTo>
                    <a:pt x="961" y="1769"/>
                    <a:pt x="1142" y="1639"/>
                    <a:pt x="1324" y="1509"/>
                  </a:cubicBezTo>
                  <a:cubicBezTo>
                    <a:pt x="1480" y="1353"/>
                    <a:pt x="1636" y="1171"/>
                    <a:pt x="1766" y="990"/>
                  </a:cubicBezTo>
                  <a:cubicBezTo>
                    <a:pt x="1895" y="834"/>
                    <a:pt x="1999" y="652"/>
                    <a:pt x="2103" y="470"/>
                  </a:cubicBezTo>
                  <a:cubicBezTo>
                    <a:pt x="2129" y="419"/>
                    <a:pt x="2129" y="367"/>
                    <a:pt x="2129" y="289"/>
                  </a:cubicBezTo>
                  <a:cubicBezTo>
                    <a:pt x="2129" y="145"/>
                    <a:pt x="1995" y="0"/>
                    <a:pt x="185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6" name="Google Shape;1496;p46"/>
            <p:cNvSpPr/>
            <p:nvPr/>
          </p:nvSpPr>
          <p:spPr>
            <a:xfrm>
              <a:off x="1097734" y="3178308"/>
              <a:ext cx="103304" cy="112975"/>
            </a:xfrm>
            <a:custGeom>
              <a:avLst/>
              <a:gdLst/>
              <a:ahLst/>
              <a:cxnLst/>
              <a:rect l="l" t="t" r="r" b="b"/>
              <a:pathLst>
                <a:path w="2286" h="2500" extrusionOk="0">
                  <a:moveTo>
                    <a:pt x="1818" y="1"/>
                  </a:moveTo>
                  <a:cubicBezTo>
                    <a:pt x="1766" y="1"/>
                    <a:pt x="1740" y="1"/>
                    <a:pt x="1688" y="27"/>
                  </a:cubicBezTo>
                  <a:lnTo>
                    <a:pt x="1714" y="53"/>
                  </a:lnTo>
                  <a:cubicBezTo>
                    <a:pt x="1610" y="79"/>
                    <a:pt x="1506" y="131"/>
                    <a:pt x="1403" y="183"/>
                  </a:cubicBezTo>
                  <a:cubicBezTo>
                    <a:pt x="1325" y="235"/>
                    <a:pt x="1247" y="286"/>
                    <a:pt x="1169" y="338"/>
                  </a:cubicBezTo>
                  <a:cubicBezTo>
                    <a:pt x="1013" y="468"/>
                    <a:pt x="857" y="598"/>
                    <a:pt x="728" y="754"/>
                  </a:cubicBezTo>
                  <a:cubicBezTo>
                    <a:pt x="572" y="910"/>
                    <a:pt x="442" y="1091"/>
                    <a:pt x="338" y="1273"/>
                  </a:cubicBezTo>
                  <a:cubicBezTo>
                    <a:pt x="234" y="1429"/>
                    <a:pt x="131" y="1610"/>
                    <a:pt x="53" y="1792"/>
                  </a:cubicBezTo>
                  <a:cubicBezTo>
                    <a:pt x="53" y="1818"/>
                    <a:pt x="27" y="1870"/>
                    <a:pt x="27" y="1922"/>
                  </a:cubicBezTo>
                  <a:cubicBezTo>
                    <a:pt x="1" y="2000"/>
                    <a:pt x="1" y="2078"/>
                    <a:pt x="27" y="2156"/>
                  </a:cubicBezTo>
                  <a:cubicBezTo>
                    <a:pt x="53" y="2285"/>
                    <a:pt x="131" y="2389"/>
                    <a:pt x="260" y="2441"/>
                  </a:cubicBezTo>
                  <a:cubicBezTo>
                    <a:pt x="325" y="2480"/>
                    <a:pt x="397" y="2500"/>
                    <a:pt x="468" y="2500"/>
                  </a:cubicBezTo>
                  <a:cubicBezTo>
                    <a:pt x="539" y="2500"/>
                    <a:pt x="611" y="2480"/>
                    <a:pt x="676" y="2441"/>
                  </a:cubicBezTo>
                  <a:lnTo>
                    <a:pt x="728" y="2441"/>
                  </a:lnTo>
                  <a:cubicBezTo>
                    <a:pt x="1013" y="2441"/>
                    <a:pt x="1299" y="2311"/>
                    <a:pt x="1506" y="2078"/>
                  </a:cubicBezTo>
                  <a:cubicBezTo>
                    <a:pt x="1610" y="2000"/>
                    <a:pt x="1688" y="1870"/>
                    <a:pt x="1766" y="1766"/>
                  </a:cubicBezTo>
                  <a:cubicBezTo>
                    <a:pt x="1870" y="1636"/>
                    <a:pt x="1974" y="1481"/>
                    <a:pt x="2052" y="1325"/>
                  </a:cubicBezTo>
                  <a:cubicBezTo>
                    <a:pt x="2207" y="1065"/>
                    <a:pt x="2285" y="754"/>
                    <a:pt x="2285" y="468"/>
                  </a:cubicBezTo>
                  <a:cubicBezTo>
                    <a:pt x="2285" y="338"/>
                    <a:pt x="2233" y="209"/>
                    <a:pt x="2155" y="131"/>
                  </a:cubicBezTo>
                  <a:cubicBezTo>
                    <a:pt x="2052" y="53"/>
                    <a:pt x="1948" y="1"/>
                    <a:pt x="181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7" name="Google Shape;1497;p46"/>
            <p:cNvSpPr/>
            <p:nvPr/>
          </p:nvSpPr>
          <p:spPr>
            <a:xfrm>
              <a:off x="1318299" y="3036370"/>
              <a:ext cx="98605" cy="111936"/>
            </a:xfrm>
            <a:custGeom>
              <a:avLst/>
              <a:gdLst/>
              <a:ahLst/>
              <a:cxnLst/>
              <a:rect l="l" t="t" r="r" b="b"/>
              <a:pathLst>
                <a:path w="2182" h="2477" extrusionOk="0">
                  <a:moveTo>
                    <a:pt x="1714" y="1"/>
                  </a:moveTo>
                  <a:cubicBezTo>
                    <a:pt x="1662" y="1"/>
                    <a:pt x="1636" y="27"/>
                    <a:pt x="1584" y="27"/>
                  </a:cubicBezTo>
                  <a:lnTo>
                    <a:pt x="1610" y="53"/>
                  </a:lnTo>
                  <a:cubicBezTo>
                    <a:pt x="987" y="286"/>
                    <a:pt x="494" y="754"/>
                    <a:pt x="208" y="1351"/>
                  </a:cubicBezTo>
                  <a:cubicBezTo>
                    <a:pt x="182" y="1403"/>
                    <a:pt x="156" y="1454"/>
                    <a:pt x="156" y="1506"/>
                  </a:cubicBezTo>
                  <a:cubicBezTo>
                    <a:pt x="0" y="1740"/>
                    <a:pt x="0" y="2026"/>
                    <a:pt x="156" y="2259"/>
                  </a:cubicBezTo>
                  <a:cubicBezTo>
                    <a:pt x="234" y="2363"/>
                    <a:pt x="364" y="2441"/>
                    <a:pt x="494" y="2467"/>
                  </a:cubicBezTo>
                  <a:cubicBezTo>
                    <a:pt x="526" y="2473"/>
                    <a:pt x="560" y="2477"/>
                    <a:pt x="595" y="2477"/>
                  </a:cubicBezTo>
                  <a:cubicBezTo>
                    <a:pt x="700" y="2477"/>
                    <a:pt x="812" y="2447"/>
                    <a:pt x="909" y="2389"/>
                  </a:cubicBezTo>
                  <a:cubicBezTo>
                    <a:pt x="1013" y="2337"/>
                    <a:pt x="1117" y="2259"/>
                    <a:pt x="1195" y="2181"/>
                  </a:cubicBezTo>
                  <a:cubicBezTo>
                    <a:pt x="1298" y="2104"/>
                    <a:pt x="1376" y="2000"/>
                    <a:pt x="1454" y="1896"/>
                  </a:cubicBezTo>
                  <a:cubicBezTo>
                    <a:pt x="1636" y="1662"/>
                    <a:pt x="1792" y="1403"/>
                    <a:pt x="1921" y="1169"/>
                  </a:cubicBezTo>
                  <a:cubicBezTo>
                    <a:pt x="1973" y="1065"/>
                    <a:pt x="2025" y="987"/>
                    <a:pt x="2051" y="883"/>
                  </a:cubicBezTo>
                  <a:cubicBezTo>
                    <a:pt x="2103" y="780"/>
                    <a:pt x="2155" y="676"/>
                    <a:pt x="2155" y="572"/>
                  </a:cubicBezTo>
                  <a:cubicBezTo>
                    <a:pt x="2181" y="494"/>
                    <a:pt x="2181" y="416"/>
                    <a:pt x="2155" y="338"/>
                  </a:cubicBezTo>
                  <a:cubicBezTo>
                    <a:pt x="2129" y="260"/>
                    <a:pt x="2103" y="208"/>
                    <a:pt x="2025" y="130"/>
                  </a:cubicBezTo>
                  <a:cubicBezTo>
                    <a:pt x="1947" y="53"/>
                    <a:pt x="1844" y="1"/>
                    <a:pt x="171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8" name="Google Shape;1498;p46"/>
            <p:cNvSpPr/>
            <p:nvPr/>
          </p:nvSpPr>
          <p:spPr>
            <a:xfrm>
              <a:off x="1441483" y="3353143"/>
              <a:ext cx="95080" cy="114286"/>
            </a:xfrm>
            <a:custGeom>
              <a:avLst/>
              <a:gdLst/>
              <a:ahLst/>
              <a:cxnLst/>
              <a:rect l="l" t="t" r="r" b="b"/>
              <a:pathLst>
                <a:path w="2104" h="2529" extrusionOk="0">
                  <a:moveTo>
                    <a:pt x="1610" y="0"/>
                  </a:moveTo>
                  <a:cubicBezTo>
                    <a:pt x="1532" y="0"/>
                    <a:pt x="1454" y="26"/>
                    <a:pt x="1376" y="78"/>
                  </a:cubicBezTo>
                  <a:cubicBezTo>
                    <a:pt x="1220" y="156"/>
                    <a:pt x="1065" y="260"/>
                    <a:pt x="935" y="389"/>
                  </a:cubicBezTo>
                  <a:cubicBezTo>
                    <a:pt x="805" y="493"/>
                    <a:pt x="701" y="623"/>
                    <a:pt x="597" y="753"/>
                  </a:cubicBezTo>
                  <a:cubicBezTo>
                    <a:pt x="364" y="1064"/>
                    <a:pt x="182" y="1376"/>
                    <a:pt x="52" y="1739"/>
                  </a:cubicBezTo>
                  <a:lnTo>
                    <a:pt x="26" y="1843"/>
                  </a:lnTo>
                  <a:cubicBezTo>
                    <a:pt x="0" y="1921"/>
                    <a:pt x="0" y="1999"/>
                    <a:pt x="26" y="2077"/>
                  </a:cubicBezTo>
                  <a:cubicBezTo>
                    <a:pt x="52" y="2181"/>
                    <a:pt x="104" y="2259"/>
                    <a:pt x="182" y="2311"/>
                  </a:cubicBezTo>
                  <a:cubicBezTo>
                    <a:pt x="208" y="2363"/>
                    <a:pt x="234" y="2414"/>
                    <a:pt x="260" y="2440"/>
                  </a:cubicBezTo>
                  <a:cubicBezTo>
                    <a:pt x="318" y="2499"/>
                    <a:pt x="406" y="2528"/>
                    <a:pt x="490" y="2528"/>
                  </a:cubicBezTo>
                  <a:cubicBezTo>
                    <a:pt x="518" y="2528"/>
                    <a:pt x="545" y="2525"/>
                    <a:pt x="571" y="2518"/>
                  </a:cubicBezTo>
                  <a:cubicBezTo>
                    <a:pt x="753" y="2440"/>
                    <a:pt x="935" y="2363"/>
                    <a:pt x="1117" y="2233"/>
                  </a:cubicBezTo>
                  <a:cubicBezTo>
                    <a:pt x="1298" y="2103"/>
                    <a:pt x="1480" y="1921"/>
                    <a:pt x="1636" y="1739"/>
                  </a:cubicBezTo>
                  <a:cubicBezTo>
                    <a:pt x="1947" y="1402"/>
                    <a:pt x="2103" y="935"/>
                    <a:pt x="2103" y="467"/>
                  </a:cubicBezTo>
                  <a:cubicBezTo>
                    <a:pt x="2077" y="312"/>
                    <a:pt x="1999" y="156"/>
                    <a:pt x="1843" y="78"/>
                  </a:cubicBezTo>
                  <a:cubicBezTo>
                    <a:pt x="1766" y="26"/>
                    <a:pt x="1688" y="26"/>
                    <a:pt x="1610" y="26"/>
                  </a:cubicBezTo>
                  <a:lnTo>
                    <a:pt x="1610"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9" name="Google Shape;1499;p46"/>
            <p:cNvSpPr/>
            <p:nvPr/>
          </p:nvSpPr>
          <p:spPr>
            <a:xfrm>
              <a:off x="1693681" y="3145501"/>
              <a:ext cx="88030" cy="101858"/>
            </a:xfrm>
            <a:custGeom>
              <a:avLst/>
              <a:gdLst/>
              <a:ahLst/>
              <a:cxnLst/>
              <a:rect l="l" t="t" r="r" b="b"/>
              <a:pathLst>
                <a:path w="1948" h="2254" extrusionOk="0">
                  <a:moveTo>
                    <a:pt x="1481" y="0"/>
                  </a:moveTo>
                  <a:cubicBezTo>
                    <a:pt x="1429" y="0"/>
                    <a:pt x="1377" y="0"/>
                    <a:pt x="1325" y="26"/>
                  </a:cubicBezTo>
                  <a:lnTo>
                    <a:pt x="1351" y="26"/>
                  </a:lnTo>
                  <a:cubicBezTo>
                    <a:pt x="1195" y="78"/>
                    <a:pt x="1065" y="156"/>
                    <a:pt x="935" y="234"/>
                  </a:cubicBezTo>
                  <a:cubicBezTo>
                    <a:pt x="806" y="338"/>
                    <a:pt x="676" y="441"/>
                    <a:pt x="572" y="571"/>
                  </a:cubicBezTo>
                  <a:cubicBezTo>
                    <a:pt x="468" y="675"/>
                    <a:pt x="364" y="805"/>
                    <a:pt x="286" y="935"/>
                  </a:cubicBezTo>
                  <a:cubicBezTo>
                    <a:pt x="208" y="1038"/>
                    <a:pt x="131" y="1194"/>
                    <a:pt x="79" y="1324"/>
                  </a:cubicBezTo>
                  <a:cubicBezTo>
                    <a:pt x="1" y="1454"/>
                    <a:pt x="1" y="1558"/>
                    <a:pt x="27" y="1687"/>
                  </a:cubicBezTo>
                  <a:cubicBezTo>
                    <a:pt x="1" y="1791"/>
                    <a:pt x="1" y="1869"/>
                    <a:pt x="27" y="1973"/>
                  </a:cubicBezTo>
                  <a:cubicBezTo>
                    <a:pt x="118" y="2178"/>
                    <a:pt x="289" y="2253"/>
                    <a:pt x="478" y="2253"/>
                  </a:cubicBezTo>
                  <a:cubicBezTo>
                    <a:pt x="721" y="2253"/>
                    <a:pt x="994" y="2130"/>
                    <a:pt x="1169" y="1999"/>
                  </a:cubicBezTo>
                  <a:cubicBezTo>
                    <a:pt x="1377" y="1817"/>
                    <a:pt x="1584" y="1584"/>
                    <a:pt x="1714" y="1324"/>
                  </a:cubicBezTo>
                  <a:cubicBezTo>
                    <a:pt x="1766" y="1194"/>
                    <a:pt x="1818" y="1064"/>
                    <a:pt x="1870" y="909"/>
                  </a:cubicBezTo>
                  <a:cubicBezTo>
                    <a:pt x="1896" y="753"/>
                    <a:pt x="1922" y="597"/>
                    <a:pt x="1948" y="441"/>
                  </a:cubicBezTo>
                  <a:cubicBezTo>
                    <a:pt x="1948" y="338"/>
                    <a:pt x="1896" y="208"/>
                    <a:pt x="1792" y="130"/>
                  </a:cubicBezTo>
                  <a:cubicBezTo>
                    <a:pt x="1714" y="52"/>
                    <a:pt x="1584" y="0"/>
                    <a:pt x="14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0" name="Google Shape;1500;p46"/>
            <p:cNvSpPr/>
            <p:nvPr/>
          </p:nvSpPr>
          <p:spPr>
            <a:xfrm>
              <a:off x="1863815" y="3385950"/>
              <a:ext cx="85680" cy="114692"/>
            </a:xfrm>
            <a:custGeom>
              <a:avLst/>
              <a:gdLst/>
              <a:ahLst/>
              <a:cxnLst/>
              <a:rect l="l" t="t" r="r" b="b"/>
              <a:pathLst>
                <a:path w="1896" h="2538" extrusionOk="0">
                  <a:moveTo>
                    <a:pt x="1376" y="1"/>
                  </a:moveTo>
                  <a:cubicBezTo>
                    <a:pt x="1324" y="1"/>
                    <a:pt x="1272" y="27"/>
                    <a:pt x="1246" y="27"/>
                  </a:cubicBezTo>
                  <a:lnTo>
                    <a:pt x="1220" y="27"/>
                  </a:lnTo>
                  <a:cubicBezTo>
                    <a:pt x="1142" y="79"/>
                    <a:pt x="1064" y="105"/>
                    <a:pt x="987" y="157"/>
                  </a:cubicBezTo>
                  <a:cubicBezTo>
                    <a:pt x="883" y="209"/>
                    <a:pt x="805" y="287"/>
                    <a:pt x="727" y="364"/>
                  </a:cubicBezTo>
                  <a:cubicBezTo>
                    <a:pt x="571" y="494"/>
                    <a:pt x="467" y="650"/>
                    <a:pt x="364" y="832"/>
                  </a:cubicBezTo>
                  <a:cubicBezTo>
                    <a:pt x="286" y="987"/>
                    <a:pt x="208" y="1169"/>
                    <a:pt x="156" y="1325"/>
                  </a:cubicBezTo>
                  <a:cubicBezTo>
                    <a:pt x="104" y="1507"/>
                    <a:pt x="52" y="1662"/>
                    <a:pt x="26" y="1844"/>
                  </a:cubicBezTo>
                  <a:cubicBezTo>
                    <a:pt x="0" y="1948"/>
                    <a:pt x="26" y="2078"/>
                    <a:pt x="78" y="2182"/>
                  </a:cubicBezTo>
                  <a:lnTo>
                    <a:pt x="78" y="2208"/>
                  </a:lnTo>
                  <a:cubicBezTo>
                    <a:pt x="78" y="2382"/>
                    <a:pt x="224" y="2538"/>
                    <a:pt x="409" y="2538"/>
                  </a:cubicBezTo>
                  <a:cubicBezTo>
                    <a:pt x="444" y="2538"/>
                    <a:pt x="481" y="2532"/>
                    <a:pt x="519" y="2519"/>
                  </a:cubicBezTo>
                  <a:cubicBezTo>
                    <a:pt x="701" y="2467"/>
                    <a:pt x="857" y="2389"/>
                    <a:pt x="1013" y="2260"/>
                  </a:cubicBezTo>
                  <a:cubicBezTo>
                    <a:pt x="1090" y="2182"/>
                    <a:pt x="1168" y="2104"/>
                    <a:pt x="1246" y="2026"/>
                  </a:cubicBezTo>
                  <a:cubicBezTo>
                    <a:pt x="1324" y="1922"/>
                    <a:pt x="1402" y="1844"/>
                    <a:pt x="1454" y="1740"/>
                  </a:cubicBezTo>
                  <a:cubicBezTo>
                    <a:pt x="1558" y="1559"/>
                    <a:pt x="1662" y="1377"/>
                    <a:pt x="1713" y="1169"/>
                  </a:cubicBezTo>
                  <a:cubicBezTo>
                    <a:pt x="1791" y="987"/>
                    <a:pt x="1817" y="806"/>
                    <a:pt x="1843" y="624"/>
                  </a:cubicBezTo>
                  <a:cubicBezTo>
                    <a:pt x="1895" y="442"/>
                    <a:pt x="1843" y="261"/>
                    <a:pt x="1713" y="157"/>
                  </a:cubicBezTo>
                  <a:cubicBezTo>
                    <a:pt x="1610" y="53"/>
                    <a:pt x="1506" y="1"/>
                    <a:pt x="137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1" name="Google Shape;1501;p46"/>
            <p:cNvSpPr/>
            <p:nvPr/>
          </p:nvSpPr>
          <p:spPr>
            <a:xfrm>
              <a:off x="823214" y="3285089"/>
              <a:ext cx="96255" cy="97927"/>
            </a:xfrm>
            <a:custGeom>
              <a:avLst/>
              <a:gdLst/>
              <a:ahLst/>
              <a:cxnLst/>
              <a:rect l="l" t="t" r="r" b="b"/>
              <a:pathLst>
                <a:path w="2130" h="2167" extrusionOk="0">
                  <a:moveTo>
                    <a:pt x="1636" y="0"/>
                  </a:moveTo>
                  <a:cubicBezTo>
                    <a:pt x="1455" y="52"/>
                    <a:pt x="1299" y="104"/>
                    <a:pt x="1143" y="208"/>
                  </a:cubicBezTo>
                  <a:cubicBezTo>
                    <a:pt x="987" y="338"/>
                    <a:pt x="806" y="442"/>
                    <a:pt x="676" y="597"/>
                  </a:cubicBezTo>
                  <a:cubicBezTo>
                    <a:pt x="546" y="727"/>
                    <a:pt x="416" y="883"/>
                    <a:pt x="312" y="1039"/>
                  </a:cubicBezTo>
                  <a:cubicBezTo>
                    <a:pt x="209" y="1195"/>
                    <a:pt x="131" y="1350"/>
                    <a:pt x="53" y="1532"/>
                  </a:cubicBezTo>
                  <a:lnTo>
                    <a:pt x="27" y="1636"/>
                  </a:lnTo>
                  <a:cubicBezTo>
                    <a:pt x="1" y="1714"/>
                    <a:pt x="1" y="1792"/>
                    <a:pt x="27" y="1844"/>
                  </a:cubicBezTo>
                  <a:cubicBezTo>
                    <a:pt x="71" y="2043"/>
                    <a:pt x="266" y="2166"/>
                    <a:pt x="452" y="2166"/>
                  </a:cubicBezTo>
                  <a:cubicBezTo>
                    <a:pt x="484" y="2166"/>
                    <a:pt x="515" y="2163"/>
                    <a:pt x="546" y="2155"/>
                  </a:cubicBezTo>
                  <a:cubicBezTo>
                    <a:pt x="624" y="2129"/>
                    <a:pt x="702" y="2077"/>
                    <a:pt x="754" y="2025"/>
                  </a:cubicBezTo>
                  <a:cubicBezTo>
                    <a:pt x="754" y="1999"/>
                    <a:pt x="780" y="1999"/>
                    <a:pt x="780" y="1973"/>
                  </a:cubicBezTo>
                  <a:cubicBezTo>
                    <a:pt x="858" y="1921"/>
                    <a:pt x="935" y="1895"/>
                    <a:pt x="1013" y="1844"/>
                  </a:cubicBezTo>
                  <a:cubicBezTo>
                    <a:pt x="1195" y="1714"/>
                    <a:pt x="1351" y="1584"/>
                    <a:pt x="1481" y="1428"/>
                  </a:cubicBezTo>
                  <a:cubicBezTo>
                    <a:pt x="1636" y="1298"/>
                    <a:pt x="1766" y="1117"/>
                    <a:pt x="1870" y="961"/>
                  </a:cubicBezTo>
                  <a:cubicBezTo>
                    <a:pt x="1948" y="779"/>
                    <a:pt x="2026" y="623"/>
                    <a:pt x="2104" y="442"/>
                  </a:cubicBezTo>
                  <a:cubicBezTo>
                    <a:pt x="2130" y="312"/>
                    <a:pt x="2078" y="182"/>
                    <a:pt x="2000" y="78"/>
                  </a:cubicBezTo>
                  <a:cubicBezTo>
                    <a:pt x="1948" y="52"/>
                    <a:pt x="1896" y="26"/>
                    <a:pt x="181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2" name="Google Shape;1502;p46"/>
            <p:cNvSpPr/>
            <p:nvPr/>
          </p:nvSpPr>
          <p:spPr>
            <a:xfrm>
              <a:off x="1088380" y="2660987"/>
              <a:ext cx="1521638" cy="708624"/>
            </a:xfrm>
            <a:custGeom>
              <a:avLst/>
              <a:gdLst/>
              <a:ahLst/>
              <a:cxnLst/>
              <a:rect l="l" t="t" r="r" b="b"/>
              <a:pathLst>
                <a:path w="33672" h="15681" extrusionOk="0">
                  <a:moveTo>
                    <a:pt x="2466" y="0"/>
                  </a:moveTo>
                  <a:cubicBezTo>
                    <a:pt x="1999" y="26"/>
                    <a:pt x="1532" y="78"/>
                    <a:pt x="1090" y="156"/>
                  </a:cubicBezTo>
                  <a:cubicBezTo>
                    <a:pt x="1077" y="143"/>
                    <a:pt x="1064" y="137"/>
                    <a:pt x="1051" y="137"/>
                  </a:cubicBezTo>
                  <a:cubicBezTo>
                    <a:pt x="1038" y="137"/>
                    <a:pt x="1025" y="143"/>
                    <a:pt x="1012" y="156"/>
                  </a:cubicBezTo>
                  <a:lnTo>
                    <a:pt x="987" y="156"/>
                  </a:lnTo>
                  <a:cubicBezTo>
                    <a:pt x="935" y="156"/>
                    <a:pt x="909" y="156"/>
                    <a:pt x="883" y="182"/>
                  </a:cubicBezTo>
                  <a:cubicBezTo>
                    <a:pt x="571" y="234"/>
                    <a:pt x="286" y="286"/>
                    <a:pt x="0" y="364"/>
                  </a:cubicBezTo>
                  <a:cubicBezTo>
                    <a:pt x="78" y="623"/>
                    <a:pt x="182" y="883"/>
                    <a:pt x="286" y="1168"/>
                  </a:cubicBezTo>
                  <a:cubicBezTo>
                    <a:pt x="441" y="1558"/>
                    <a:pt x="623" y="1947"/>
                    <a:pt x="831" y="2337"/>
                  </a:cubicBezTo>
                  <a:cubicBezTo>
                    <a:pt x="1142" y="2882"/>
                    <a:pt x="1480" y="3401"/>
                    <a:pt x="1843" y="3894"/>
                  </a:cubicBezTo>
                  <a:cubicBezTo>
                    <a:pt x="2207" y="4388"/>
                    <a:pt x="2622" y="4855"/>
                    <a:pt x="3063" y="5322"/>
                  </a:cubicBezTo>
                  <a:lnTo>
                    <a:pt x="3063" y="5296"/>
                  </a:lnTo>
                  <a:cubicBezTo>
                    <a:pt x="4335" y="6620"/>
                    <a:pt x="5789" y="7763"/>
                    <a:pt x="7373" y="8723"/>
                  </a:cubicBezTo>
                  <a:cubicBezTo>
                    <a:pt x="7788" y="8957"/>
                    <a:pt x="8204" y="9190"/>
                    <a:pt x="8619" y="9398"/>
                  </a:cubicBezTo>
                  <a:cubicBezTo>
                    <a:pt x="9060" y="9606"/>
                    <a:pt x="9450" y="9761"/>
                    <a:pt x="9865" y="9943"/>
                  </a:cubicBezTo>
                  <a:cubicBezTo>
                    <a:pt x="10722" y="10255"/>
                    <a:pt x="11604" y="10514"/>
                    <a:pt x="12461" y="10774"/>
                  </a:cubicBezTo>
                  <a:cubicBezTo>
                    <a:pt x="13941" y="11189"/>
                    <a:pt x="15447" y="11553"/>
                    <a:pt x="16875" y="12072"/>
                  </a:cubicBezTo>
                  <a:cubicBezTo>
                    <a:pt x="17238" y="12202"/>
                    <a:pt x="17601" y="12332"/>
                    <a:pt x="17939" y="12487"/>
                  </a:cubicBezTo>
                  <a:cubicBezTo>
                    <a:pt x="18250" y="12643"/>
                    <a:pt x="18536" y="12799"/>
                    <a:pt x="18822" y="12955"/>
                  </a:cubicBezTo>
                  <a:cubicBezTo>
                    <a:pt x="19393" y="13240"/>
                    <a:pt x="19938" y="13604"/>
                    <a:pt x="20509" y="13915"/>
                  </a:cubicBezTo>
                  <a:cubicBezTo>
                    <a:pt x="20976" y="14201"/>
                    <a:pt x="21470" y="14512"/>
                    <a:pt x="21989" y="14772"/>
                  </a:cubicBezTo>
                  <a:cubicBezTo>
                    <a:pt x="22248" y="14876"/>
                    <a:pt x="22534" y="15006"/>
                    <a:pt x="22794" y="15109"/>
                  </a:cubicBezTo>
                  <a:cubicBezTo>
                    <a:pt x="23053" y="15213"/>
                    <a:pt x="23313" y="15291"/>
                    <a:pt x="23572" y="15369"/>
                  </a:cubicBezTo>
                  <a:cubicBezTo>
                    <a:pt x="23936" y="15473"/>
                    <a:pt x="24299" y="15551"/>
                    <a:pt x="24663" y="15603"/>
                  </a:cubicBezTo>
                  <a:cubicBezTo>
                    <a:pt x="25074" y="15654"/>
                    <a:pt x="25511" y="15680"/>
                    <a:pt x="25922" y="15681"/>
                  </a:cubicBezTo>
                  <a:lnTo>
                    <a:pt x="25922" y="15681"/>
                  </a:lnTo>
                  <a:cubicBezTo>
                    <a:pt x="26567" y="15680"/>
                    <a:pt x="27211" y="15628"/>
                    <a:pt x="27830" y="15551"/>
                  </a:cubicBezTo>
                  <a:cubicBezTo>
                    <a:pt x="28453" y="15473"/>
                    <a:pt x="29050" y="15343"/>
                    <a:pt x="29647" y="15187"/>
                  </a:cubicBezTo>
                  <a:cubicBezTo>
                    <a:pt x="31023" y="14824"/>
                    <a:pt x="32373" y="14357"/>
                    <a:pt x="33671" y="13733"/>
                  </a:cubicBezTo>
                  <a:cubicBezTo>
                    <a:pt x="33386" y="13266"/>
                    <a:pt x="33074" y="12825"/>
                    <a:pt x="32737" y="12384"/>
                  </a:cubicBezTo>
                  <a:cubicBezTo>
                    <a:pt x="31958" y="11423"/>
                    <a:pt x="31023" y="10618"/>
                    <a:pt x="29985" y="9969"/>
                  </a:cubicBezTo>
                  <a:cubicBezTo>
                    <a:pt x="28713" y="9190"/>
                    <a:pt x="27311" y="8619"/>
                    <a:pt x="25883" y="8256"/>
                  </a:cubicBezTo>
                  <a:cubicBezTo>
                    <a:pt x="25234" y="8074"/>
                    <a:pt x="24533" y="7918"/>
                    <a:pt x="23702" y="7737"/>
                  </a:cubicBezTo>
                  <a:lnTo>
                    <a:pt x="23235" y="7659"/>
                  </a:lnTo>
                  <a:lnTo>
                    <a:pt x="23001" y="7607"/>
                  </a:lnTo>
                  <a:cubicBezTo>
                    <a:pt x="22820" y="7581"/>
                    <a:pt x="22638" y="7555"/>
                    <a:pt x="22456" y="7503"/>
                  </a:cubicBezTo>
                  <a:cubicBezTo>
                    <a:pt x="22041" y="7425"/>
                    <a:pt x="21599" y="7321"/>
                    <a:pt x="21158" y="7243"/>
                  </a:cubicBezTo>
                  <a:lnTo>
                    <a:pt x="21158" y="7243"/>
                  </a:lnTo>
                  <a:lnTo>
                    <a:pt x="21184" y="7269"/>
                  </a:lnTo>
                  <a:cubicBezTo>
                    <a:pt x="18458" y="6672"/>
                    <a:pt x="15836" y="5997"/>
                    <a:pt x="13422" y="5244"/>
                  </a:cubicBezTo>
                  <a:cubicBezTo>
                    <a:pt x="10852" y="4440"/>
                    <a:pt x="8333" y="3505"/>
                    <a:pt x="5867" y="2415"/>
                  </a:cubicBezTo>
                  <a:cubicBezTo>
                    <a:pt x="4543" y="1843"/>
                    <a:pt x="3219" y="1220"/>
                    <a:pt x="1869" y="545"/>
                  </a:cubicBezTo>
                  <a:lnTo>
                    <a:pt x="2103" y="545"/>
                  </a:lnTo>
                  <a:lnTo>
                    <a:pt x="2570" y="519"/>
                  </a:lnTo>
                  <a:cubicBezTo>
                    <a:pt x="2622" y="493"/>
                    <a:pt x="2700" y="468"/>
                    <a:pt x="2726" y="390"/>
                  </a:cubicBezTo>
                  <a:cubicBezTo>
                    <a:pt x="2778" y="338"/>
                    <a:pt x="2778" y="286"/>
                    <a:pt x="2778" y="208"/>
                  </a:cubicBezTo>
                  <a:cubicBezTo>
                    <a:pt x="2752" y="156"/>
                    <a:pt x="2726" y="78"/>
                    <a:pt x="2674" y="52"/>
                  </a:cubicBezTo>
                  <a:cubicBezTo>
                    <a:pt x="2622" y="26"/>
                    <a:pt x="2570" y="0"/>
                    <a:pt x="2518" y="0"/>
                  </a:cubicBezTo>
                  <a:close/>
                  <a:moveTo>
                    <a:pt x="25922" y="15681"/>
                  </a:moveTo>
                  <a:lnTo>
                    <a:pt x="25922" y="15681"/>
                  </a:lnTo>
                  <a:cubicBezTo>
                    <a:pt x="25918" y="15681"/>
                    <a:pt x="25913" y="15681"/>
                    <a:pt x="25909" y="15681"/>
                  </a:cubicBezTo>
                  <a:lnTo>
                    <a:pt x="25935" y="15681"/>
                  </a:lnTo>
                  <a:cubicBezTo>
                    <a:pt x="25931" y="15681"/>
                    <a:pt x="25927" y="15681"/>
                    <a:pt x="25922" y="1568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3" name="Google Shape;1503;p46"/>
            <p:cNvSpPr/>
            <p:nvPr/>
          </p:nvSpPr>
          <p:spPr>
            <a:xfrm>
              <a:off x="1824230" y="2561256"/>
              <a:ext cx="1540075" cy="710974"/>
            </a:xfrm>
            <a:custGeom>
              <a:avLst/>
              <a:gdLst/>
              <a:ahLst/>
              <a:cxnLst/>
              <a:rect l="l" t="t" r="r" b="b"/>
              <a:pathLst>
                <a:path w="34080" h="15733" extrusionOk="0">
                  <a:moveTo>
                    <a:pt x="28394" y="1"/>
                  </a:moveTo>
                  <a:cubicBezTo>
                    <a:pt x="26525" y="78"/>
                    <a:pt x="24682" y="468"/>
                    <a:pt x="22943" y="1143"/>
                  </a:cubicBezTo>
                  <a:cubicBezTo>
                    <a:pt x="21671" y="1610"/>
                    <a:pt x="20450" y="2181"/>
                    <a:pt x="19308" y="2882"/>
                  </a:cubicBezTo>
                  <a:cubicBezTo>
                    <a:pt x="18763" y="3194"/>
                    <a:pt x="18192" y="3557"/>
                    <a:pt x="17647" y="3947"/>
                  </a:cubicBezTo>
                  <a:cubicBezTo>
                    <a:pt x="17361" y="4128"/>
                    <a:pt x="17128" y="4310"/>
                    <a:pt x="16868" y="4492"/>
                  </a:cubicBezTo>
                  <a:lnTo>
                    <a:pt x="16790" y="4544"/>
                  </a:lnTo>
                  <a:lnTo>
                    <a:pt x="16712" y="4596"/>
                  </a:lnTo>
                  <a:lnTo>
                    <a:pt x="16608" y="4674"/>
                  </a:lnTo>
                  <a:lnTo>
                    <a:pt x="16037" y="5089"/>
                  </a:lnTo>
                  <a:cubicBezTo>
                    <a:pt x="14973" y="5842"/>
                    <a:pt x="13830" y="6491"/>
                    <a:pt x="12610" y="6958"/>
                  </a:cubicBezTo>
                  <a:cubicBezTo>
                    <a:pt x="11883" y="7218"/>
                    <a:pt x="11131" y="7399"/>
                    <a:pt x="10352" y="7451"/>
                  </a:cubicBezTo>
                  <a:lnTo>
                    <a:pt x="10300" y="7451"/>
                  </a:lnTo>
                  <a:cubicBezTo>
                    <a:pt x="9988" y="7451"/>
                    <a:pt x="9677" y="7477"/>
                    <a:pt x="9287" y="7477"/>
                  </a:cubicBezTo>
                  <a:lnTo>
                    <a:pt x="7340" y="7477"/>
                  </a:lnTo>
                  <a:cubicBezTo>
                    <a:pt x="6847" y="7503"/>
                    <a:pt x="6328" y="7529"/>
                    <a:pt x="5835" y="7633"/>
                  </a:cubicBezTo>
                  <a:cubicBezTo>
                    <a:pt x="5445" y="7711"/>
                    <a:pt x="5056" y="7815"/>
                    <a:pt x="4692" y="7945"/>
                  </a:cubicBezTo>
                  <a:cubicBezTo>
                    <a:pt x="4095" y="8178"/>
                    <a:pt x="3524" y="8438"/>
                    <a:pt x="2979" y="8775"/>
                  </a:cubicBezTo>
                  <a:cubicBezTo>
                    <a:pt x="2408" y="9113"/>
                    <a:pt x="1889" y="9554"/>
                    <a:pt x="1473" y="10073"/>
                  </a:cubicBezTo>
                  <a:cubicBezTo>
                    <a:pt x="1291" y="10333"/>
                    <a:pt x="1162" y="10619"/>
                    <a:pt x="1084" y="10930"/>
                  </a:cubicBezTo>
                  <a:cubicBezTo>
                    <a:pt x="1032" y="11086"/>
                    <a:pt x="1006" y="11268"/>
                    <a:pt x="1006" y="11449"/>
                  </a:cubicBezTo>
                  <a:lnTo>
                    <a:pt x="850" y="11268"/>
                  </a:lnTo>
                  <a:cubicBezTo>
                    <a:pt x="746" y="11138"/>
                    <a:pt x="616" y="11008"/>
                    <a:pt x="539" y="10878"/>
                  </a:cubicBezTo>
                  <a:cubicBezTo>
                    <a:pt x="496" y="10836"/>
                    <a:pt x="436" y="10793"/>
                    <a:pt x="374" y="10793"/>
                  </a:cubicBezTo>
                  <a:cubicBezTo>
                    <a:pt x="359" y="10793"/>
                    <a:pt x="345" y="10795"/>
                    <a:pt x="331" y="10800"/>
                  </a:cubicBezTo>
                  <a:cubicBezTo>
                    <a:pt x="322" y="10799"/>
                    <a:pt x="313" y="10799"/>
                    <a:pt x="305" y="10799"/>
                  </a:cubicBezTo>
                  <a:cubicBezTo>
                    <a:pt x="113" y="10799"/>
                    <a:pt x="0" y="11067"/>
                    <a:pt x="149" y="11216"/>
                  </a:cubicBezTo>
                  <a:cubicBezTo>
                    <a:pt x="1162" y="12436"/>
                    <a:pt x="2408" y="13422"/>
                    <a:pt x="3784" y="14175"/>
                  </a:cubicBezTo>
                  <a:cubicBezTo>
                    <a:pt x="5160" y="14902"/>
                    <a:pt x="6639" y="15369"/>
                    <a:pt x="8197" y="15577"/>
                  </a:cubicBezTo>
                  <a:cubicBezTo>
                    <a:pt x="8820" y="15681"/>
                    <a:pt x="9469" y="15733"/>
                    <a:pt x="10144" y="15733"/>
                  </a:cubicBezTo>
                  <a:cubicBezTo>
                    <a:pt x="11027" y="15733"/>
                    <a:pt x="11935" y="15629"/>
                    <a:pt x="12818" y="15473"/>
                  </a:cubicBezTo>
                  <a:cubicBezTo>
                    <a:pt x="13571" y="15343"/>
                    <a:pt x="14350" y="15136"/>
                    <a:pt x="15077" y="14876"/>
                  </a:cubicBezTo>
                  <a:cubicBezTo>
                    <a:pt x="15881" y="14591"/>
                    <a:pt x="16634" y="14253"/>
                    <a:pt x="17387" y="13838"/>
                  </a:cubicBezTo>
                  <a:cubicBezTo>
                    <a:pt x="18140" y="13474"/>
                    <a:pt x="18867" y="13033"/>
                    <a:pt x="19542" y="12669"/>
                  </a:cubicBezTo>
                  <a:cubicBezTo>
                    <a:pt x="20944" y="11787"/>
                    <a:pt x="22449" y="11034"/>
                    <a:pt x="24007" y="10437"/>
                  </a:cubicBezTo>
                  <a:cubicBezTo>
                    <a:pt x="24448" y="10281"/>
                    <a:pt x="24890" y="10151"/>
                    <a:pt x="25331" y="10021"/>
                  </a:cubicBezTo>
                  <a:cubicBezTo>
                    <a:pt x="25824" y="9918"/>
                    <a:pt x="26344" y="9840"/>
                    <a:pt x="26863" y="9788"/>
                  </a:cubicBezTo>
                  <a:cubicBezTo>
                    <a:pt x="27148" y="9762"/>
                    <a:pt x="27408" y="9762"/>
                    <a:pt x="27694" y="9762"/>
                  </a:cubicBezTo>
                  <a:cubicBezTo>
                    <a:pt x="28446" y="9762"/>
                    <a:pt x="29225" y="9840"/>
                    <a:pt x="29978" y="9970"/>
                  </a:cubicBezTo>
                  <a:lnTo>
                    <a:pt x="29900" y="9944"/>
                  </a:lnTo>
                  <a:lnTo>
                    <a:pt x="29900" y="9944"/>
                  </a:lnTo>
                  <a:lnTo>
                    <a:pt x="30212" y="10021"/>
                  </a:lnTo>
                  <a:lnTo>
                    <a:pt x="30575" y="10099"/>
                  </a:lnTo>
                  <a:cubicBezTo>
                    <a:pt x="30627" y="10073"/>
                    <a:pt x="30705" y="10021"/>
                    <a:pt x="30757" y="9970"/>
                  </a:cubicBezTo>
                  <a:cubicBezTo>
                    <a:pt x="31042" y="9736"/>
                    <a:pt x="31302" y="9476"/>
                    <a:pt x="31562" y="9217"/>
                  </a:cubicBezTo>
                  <a:cubicBezTo>
                    <a:pt x="31795" y="8957"/>
                    <a:pt x="32029" y="8671"/>
                    <a:pt x="32237" y="8386"/>
                  </a:cubicBezTo>
                  <a:cubicBezTo>
                    <a:pt x="32496" y="8048"/>
                    <a:pt x="32730" y="7659"/>
                    <a:pt x="32938" y="7270"/>
                  </a:cubicBezTo>
                  <a:cubicBezTo>
                    <a:pt x="33145" y="6880"/>
                    <a:pt x="33301" y="6491"/>
                    <a:pt x="33457" y="6101"/>
                  </a:cubicBezTo>
                  <a:cubicBezTo>
                    <a:pt x="33613" y="5686"/>
                    <a:pt x="33742" y="5271"/>
                    <a:pt x="33846" y="4829"/>
                  </a:cubicBezTo>
                  <a:cubicBezTo>
                    <a:pt x="33950" y="4414"/>
                    <a:pt x="34002" y="3973"/>
                    <a:pt x="34054" y="3557"/>
                  </a:cubicBezTo>
                  <a:cubicBezTo>
                    <a:pt x="34080" y="3168"/>
                    <a:pt x="34080" y="2804"/>
                    <a:pt x="34080" y="2441"/>
                  </a:cubicBezTo>
                  <a:cubicBezTo>
                    <a:pt x="34054" y="2077"/>
                    <a:pt x="34028" y="1714"/>
                    <a:pt x="33976" y="1351"/>
                  </a:cubicBezTo>
                  <a:cubicBezTo>
                    <a:pt x="33976" y="1273"/>
                    <a:pt x="33950" y="1169"/>
                    <a:pt x="33924" y="1091"/>
                  </a:cubicBezTo>
                  <a:cubicBezTo>
                    <a:pt x="33483" y="883"/>
                    <a:pt x="33041" y="727"/>
                    <a:pt x="32600" y="572"/>
                  </a:cubicBezTo>
                  <a:cubicBezTo>
                    <a:pt x="32107" y="416"/>
                    <a:pt x="31640" y="312"/>
                    <a:pt x="31146" y="234"/>
                  </a:cubicBezTo>
                  <a:cubicBezTo>
                    <a:pt x="30489" y="98"/>
                    <a:pt x="29812" y="22"/>
                    <a:pt x="29133" y="22"/>
                  </a:cubicBezTo>
                  <a:cubicBezTo>
                    <a:pt x="29034" y="22"/>
                    <a:pt x="28935" y="23"/>
                    <a:pt x="28836" y="27"/>
                  </a:cubicBezTo>
                  <a:lnTo>
                    <a:pt x="28836"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4" name="Google Shape;1504;p46"/>
            <p:cNvSpPr/>
            <p:nvPr/>
          </p:nvSpPr>
          <p:spPr>
            <a:xfrm>
              <a:off x="3047484" y="2562431"/>
              <a:ext cx="319132" cy="456419"/>
            </a:xfrm>
            <a:custGeom>
              <a:avLst/>
              <a:gdLst/>
              <a:ahLst/>
              <a:cxnLst/>
              <a:rect l="l" t="t" r="r" b="b"/>
              <a:pathLst>
                <a:path w="7062" h="10100" extrusionOk="0">
                  <a:moveTo>
                    <a:pt x="2545" y="1"/>
                  </a:moveTo>
                  <a:lnTo>
                    <a:pt x="2545" y="1"/>
                  </a:lnTo>
                  <a:cubicBezTo>
                    <a:pt x="2674" y="520"/>
                    <a:pt x="2752" y="1065"/>
                    <a:pt x="2778" y="1584"/>
                  </a:cubicBezTo>
                  <a:lnTo>
                    <a:pt x="2752" y="1584"/>
                  </a:lnTo>
                  <a:cubicBezTo>
                    <a:pt x="2778" y="2259"/>
                    <a:pt x="2752" y="2960"/>
                    <a:pt x="2648" y="3661"/>
                  </a:cubicBezTo>
                  <a:cubicBezTo>
                    <a:pt x="2545" y="4414"/>
                    <a:pt x="2337" y="5167"/>
                    <a:pt x="2103" y="5894"/>
                  </a:cubicBezTo>
                  <a:cubicBezTo>
                    <a:pt x="1844" y="6621"/>
                    <a:pt x="1532" y="7347"/>
                    <a:pt x="1169" y="8022"/>
                  </a:cubicBezTo>
                  <a:cubicBezTo>
                    <a:pt x="831" y="8620"/>
                    <a:pt x="442" y="9217"/>
                    <a:pt x="0" y="9762"/>
                  </a:cubicBezTo>
                  <a:lnTo>
                    <a:pt x="649" y="9762"/>
                  </a:lnTo>
                  <a:cubicBezTo>
                    <a:pt x="1402" y="9762"/>
                    <a:pt x="2181" y="9814"/>
                    <a:pt x="2934" y="9969"/>
                  </a:cubicBezTo>
                  <a:lnTo>
                    <a:pt x="2856" y="9918"/>
                  </a:lnTo>
                  <a:lnTo>
                    <a:pt x="3168" y="9995"/>
                  </a:lnTo>
                  <a:lnTo>
                    <a:pt x="3531" y="10099"/>
                  </a:lnTo>
                  <a:cubicBezTo>
                    <a:pt x="3583" y="10047"/>
                    <a:pt x="3661" y="9995"/>
                    <a:pt x="3713" y="9944"/>
                  </a:cubicBezTo>
                  <a:cubicBezTo>
                    <a:pt x="3998" y="9710"/>
                    <a:pt x="4258" y="9476"/>
                    <a:pt x="4518" y="9217"/>
                  </a:cubicBezTo>
                  <a:cubicBezTo>
                    <a:pt x="4751" y="8931"/>
                    <a:pt x="4985" y="8671"/>
                    <a:pt x="5193" y="8386"/>
                  </a:cubicBezTo>
                  <a:cubicBezTo>
                    <a:pt x="5452" y="8022"/>
                    <a:pt x="5686" y="7633"/>
                    <a:pt x="5894" y="7244"/>
                  </a:cubicBezTo>
                  <a:cubicBezTo>
                    <a:pt x="6309" y="6491"/>
                    <a:pt x="6595" y="5660"/>
                    <a:pt x="6802" y="4803"/>
                  </a:cubicBezTo>
                  <a:cubicBezTo>
                    <a:pt x="6906" y="4388"/>
                    <a:pt x="6958" y="3947"/>
                    <a:pt x="7010" y="3531"/>
                  </a:cubicBezTo>
                  <a:cubicBezTo>
                    <a:pt x="7036" y="3168"/>
                    <a:pt x="7062" y="2778"/>
                    <a:pt x="7036" y="2415"/>
                  </a:cubicBezTo>
                  <a:cubicBezTo>
                    <a:pt x="7036" y="2051"/>
                    <a:pt x="6984" y="1688"/>
                    <a:pt x="6932" y="1325"/>
                  </a:cubicBezTo>
                  <a:cubicBezTo>
                    <a:pt x="6932" y="1247"/>
                    <a:pt x="6906" y="1169"/>
                    <a:pt x="6880" y="1065"/>
                  </a:cubicBezTo>
                  <a:cubicBezTo>
                    <a:pt x="6439" y="857"/>
                    <a:pt x="5997" y="701"/>
                    <a:pt x="5556" y="546"/>
                  </a:cubicBezTo>
                  <a:cubicBezTo>
                    <a:pt x="5063" y="390"/>
                    <a:pt x="4570" y="286"/>
                    <a:pt x="4076" y="182"/>
                  </a:cubicBezTo>
                  <a:cubicBezTo>
                    <a:pt x="3583" y="104"/>
                    <a:pt x="3064" y="27"/>
                    <a:pt x="254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5" name="Google Shape;1505;p46"/>
            <p:cNvSpPr/>
            <p:nvPr/>
          </p:nvSpPr>
          <p:spPr>
            <a:xfrm>
              <a:off x="2619277" y="2625785"/>
              <a:ext cx="273399" cy="543229"/>
            </a:xfrm>
            <a:custGeom>
              <a:avLst/>
              <a:gdLst/>
              <a:ahLst/>
              <a:cxnLst/>
              <a:rect l="l" t="t" r="r" b="b"/>
              <a:pathLst>
                <a:path w="6050" h="12021" extrusionOk="0">
                  <a:moveTo>
                    <a:pt x="4570" y="0"/>
                  </a:moveTo>
                  <a:cubicBezTo>
                    <a:pt x="3583" y="390"/>
                    <a:pt x="2623" y="883"/>
                    <a:pt x="1688" y="1428"/>
                  </a:cubicBezTo>
                  <a:lnTo>
                    <a:pt x="1714" y="1454"/>
                  </a:lnTo>
                  <a:cubicBezTo>
                    <a:pt x="1169" y="1766"/>
                    <a:pt x="598" y="2129"/>
                    <a:pt x="27" y="2519"/>
                  </a:cubicBezTo>
                  <a:lnTo>
                    <a:pt x="1" y="2545"/>
                  </a:lnTo>
                  <a:cubicBezTo>
                    <a:pt x="390" y="3401"/>
                    <a:pt x="702" y="4284"/>
                    <a:pt x="961" y="5219"/>
                  </a:cubicBezTo>
                  <a:cubicBezTo>
                    <a:pt x="1195" y="6101"/>
                    <a:pt x="1325" y="7010"/>
                    <a:pt x="1351" y="7944"/>
                  </a:cubicBezTo>
                  <a:cubicBezTo>
                    <a:pt x="1377" y="8853"/>
                    <a:pt x="1247" y="9762"/>
                    <a:pt x="1013" y="10644"/>
                  </a:cubicBezTo>
                  <a:cubicBezTo>
                    <a:pt x="909" y="11112"/>
                    <a:pt x="754" y="11579"/>
                    <a:pt x="546" y="12020"/>
                  </a:cubicBezTo>
                  <a:cubicBezTo>
                    <a:pt x="1091" y="11709"/>
                    <a:pt x="1584" y="11449"/>
                    <a:pt x="1948" y="11215"/>
                  </a:cubicBezTo>
                  <a:cubicBezTo>
                    <a:pt x="2960" y="10644"/>
                    <a:pt x="3999" y="10047"/>
                    <a:pt x="5063" y="9554"/>
                  </a:cubicBezTo>
                  <a:lnTo>
                    <a:pt x="5141" y="9424"/>
                  </a:lnTo>
                  <a:lnTo>
                    <a:pt x="5141" y="9450"/>
                  </a:lnTo>
                  <a:cubicBezTo>
                    <a:pt x="5504" y="8645"/>
                    <a:pt x="5764" y="7815"/>
                    <a:pt x="5894" y="6958"/>
                  </a:cubicBezTo>
                  <a:cubicBezTo>
                    <a:pt x="5998" y="6413"/>
                    <a:pt x="6024" y="5842"/>
                    <a:pt x="6050" y="5270"/>
                  </a:cubicBezTo>
                  <a:cubicBezTo>
                    <a:pt x="6050" y="4907"/>
                    <a:pt x="6024" y="4518"/>
                    <a:pt x="5972" y="4154"/>
                  </a:cubicBezTo>
                  <a:cubicBezTo>
                    <a:pt x="5946" y="3713"/>
                    <a:pt x="5868" y="3246"/>
                    <a:pt x="5790" y="2804"/>
                  </a:cubicBezTo>
                  <a:cubicBezTo>
                    <a:pt x="5686" y="2337"/>
                    <a:pt x="5582" y="1870"/>
                    <a:pt x="5427" y="1428"/>
                  </a:cubicBezTo>
                  <a:lnTo>
                    <a:pt x="5427" y="1454"/>
                  </a:lnTo>
                  <a:cubicBezTo>
                    <a:pt x="5271" y="1065"/>
                    <a:pt x="5115" y="701"/>
                    <a:pt x="4881" y="390"/>
                  </a:cubicBezTo>
                  <a:cubicBezTo>
                    <a:pt x="4804" y="234"/>
                    <a:pt x="4674" y="104"/>
                    <a:pt x="457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6" name="Google Shape;1506;p46"/>
            <p:cNvSpPr/>
            <p:nvPr/>
          </p:nvSpPr>
          <p:spPr>
            <a:xfrm>
              <a:off x="1979950" y="2855706"/>
              <a:ext cx="471648" cy="415341"/>
            </a:xfrm>
            <a:custGeom>
              <a:avLst/>
              <a:gdLst/>
              <a:ahLst/>
              <a:cxnLst/>
              <a:rect l="l" t="t" r="r" b="b"/>
              <a:pathLst>
                <a:path w="10437" h="9191" extrusionOk="0">
                  <a:moveTo>
                    <a:pt x="10203" y="1"/>
                  </a:moveTo>
                  <a:cubicBezTo>
                    <a:pt x="9865" y="182"/>
                    <a:pt x="9528" y="312"/>
                    <a:pt x="9164" y="468"/>
                  </a:cubicBezTo>
                  <a:lnTo>
                    <a:pt x="9164" y="442"/>
                  </a:lnTo>
                  <a:cubicBezTo>
                    <a:pt x="8827" y="546"/>
                    <a:pt x="8489" y="650"/>
                    <a:pt x="8152" y="728"/>
                  </a:cubicBezTo>
                  <a:cubicBezTo>
                    <a:pt x="7529" y="1844"/>
                    <a:pt x="6802" y="2908"/>
                    <a:pt x="5919" y="3843"/>
                  </a:cubicBezTo>
                  <a:cubicBezTo>
                    <a:pt x="5400" y="4440"/>
                    <a:pt x="4803" y="4985"/>
                    <a:pt x="4154" y="5452"/>
                  </a:cubicBezTo>
                  <a:cubicBezTo>
                    <a:pt x="3531" y="5946"/>
                    <a:pt x="2856" y="6361"/>
                    <a:pt x="2155" y="6699"/>
                  </a:cubicBezTo>
                  <a:cubicBezTo>
                    <a:pt x="1480" y="7036"/>
                    <a:pt x="753" y="7296"/>
                    <a:pt x="0" y="7451"/>
                  </a:cubicBezTo>
                  <a:lnTo>
                    <a:pt x="338" y="7659"/>
                  </a:lnTo>
                  <a:cubicBezTo>
                    <a:pt x="1688" y="8360"/>
                    <a:pt x="3193" y="8853"/>
                    <a:pt x="4725" y="9061"/>
                  </a:cubicBezTo>
                  <a:cubicBezTo>
                    <a:pt x="5374" y="9139"/>
                    <a:pt x="6023" y="9191"/>
                    <a:pt x="6672" y="9191"/>
                  </a:cubicBezTo>
                  <a:lnTo>
                    <a:pt x="6698" y="9191"/>
                  </a:lnTo>
                  <a:cubicBezTo>
                    <a:pt x="7087" y="8853"/>
                    <a:pt x="7451" y="8490"/>
                    <a:pt x="7788" y="8075"/>
                  </a:cubicBezTo>
                  <a:cubicBezTo>
                    <a:pt x="8489" y="7270"/>
                    <a:pt x="9060" y="6361"/>
                    <a:pt x="9528" y="5401"/>
                  </a:cubicBezTo>
                  <a:cubicBezTo>
                    <a:pt x="9917" y="4570"/>
                    <a:pt x="10177" y="3713"/>
                    <a:pt x="10333" y="2804"/>
                  </a:cubicBezTo>
                  <a:cubicBezTo>
                    <a:pt x="10384" y="2519"/>
                    <a:pt x="10410" y="2207"/>
                    <a:pt x="10436" y="1896"/>
                  </a:cubicBezTo>
                  <a:cubicBezTo>
                    <a:pt x="10436" y="1584"/>
                    <a:pt x="10436" y="1299"/>
                    <a:pt x="10410" y="1013"/>
                  </a:cubicBezTo>
                  <a:cubicBezTo>
                    <a:pt x="10410" y="1013"/>
                    <a:pt x="10410" y="1039"/>
                    <a:pt x="10410" y="1039"/>
                  </a:cubicBezTo>
                  <a:cubicBezTo>
                    <a:pt x="10384" y="831"/>
                    <a:pt x="10359" y="598"/>
                    <a:pt x="10307" y="416"/>
                  </a:cubicBezTo>
                  <a:cubicBezTo>
                    <a:pt x="10281" y="260"/>
                    <a:pt x="10255" y="131"/>
                    <a:pt x="102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7" name="Google Shape;1507;p46"/>
            <p:cNvSpPr/>
            <p:nvPr/>
          </p:nvSpPr>
          <p:spPr>
            <a:xfrm>
              <a:off x="1095384" y="2439246"/>
              <a:ext cx="1325739" cy="681872"/>
            </a:xfrm>
            <a:custGeom>
              <a:avLst/>
              <a:gdLst/>
              <a:ahLst/>
              <a:cxnLst/>
              <a:rect l="l" t="t" r="r" b="b"/>
              <a:pathLst>
                <a:path w="29337" h="15089" extrusionOk="0">
                  <a:moveTo>
                    <a:pt x="2597" y="1"/>
                  </a:moveTo>
                  <a:cubicBezTo>
                    <a:pt x="2545" y="1"/>
                    <a:pt x="2519" y="1"/>
                    <a:pt x="2493" y="27"/>
                  </a:cubicBezTo>
                  <a:cubicBezTo>
                    <a:pt x="2415" y="53"/>
                    <a:pt x="2363" y="79"/>
                    <a:pt x="2311" y="130"/>
                  </a:cubicBezTo>
                  <a:lnTo>
                    <a:pt x="2078" y="156"/>
                  </a:lnTo>
                  <a:cubicBezTo>
                    <a:pt x="2000" y="156"/>
                    <a:pt x="1948" y="182"/>
                    <a:pt x="1922" y="234"/>
                  </a:cubicBezTo>
                  <a:cubicBezTo>
                    <a:pt x="1870" y="286"/>
                    <a:pt x="1870" y="338"/>
                    <a:pt x="1870" y="416"/>
                  </a:cubicBezTo>
                  <a:cubicBezTo>
                    <a:pt x="1870" y="416"/>
                    <a:pt x="1870" y="442"/>
                    <a:pt x="1870" y="442"/>
                  </a:cubicBezTo>
                  <a:cubicBezTo>
                    <a:pt x="1792" y="520"/>
                    <a:pt x="1740" y="598"/>
                    <a:pt x="1688" y="676"/>
                  </a:cubicBezTo>
                  <a:cubicBezTo>
                    <a:pt x="1507" y="935"/>
                    <a:pt x="1403" y="1247"/>
                    <a:pt x="1403" y="1558"/>
                  </a:cubicBezTo>
                  <a:cubicBezTo>
                    <a:pt x="1403" y="1948"/>
                    <a:pt x="1507" y="2337"/>
                    <a:pt x="1662" y="2675"/>
                  </a:cubicBezTo>
                  <a:cubicBezTo>
                    <a:pt x="1576" y="2662"/>
                    <a:pt x="1489" y="2656"/>
                    <a:pt x="1402" y="2656"/>
                  </a:cubicBezTo>
                  <a:cubicBezTo>
                    <a:pt x="1118" y="2656"/>
                    <a:pt x="830" y="2724"/>
                    <a:pt x="572" y="2882"/>
                  </a:cubicBezTo>
                  <a:cubicBezTo>
                    <a:pt x="364" y="3012"/>
                    <a:pt x="208" y="3220"/>
                    <a:pt x="131" y="3453"/>
                  </a:cubicBezTo>
                  <a:cubicBezTo>
                    <a:pt x="27" y="3713"/>
                    <a:pt x="1" y="3973"/>
                    <a:pt x="1" y="4258"/>
                  </a:cubicBezTo>
                  <a:cubicBezTo>
                    <a:pt x="27" y="4518"/>
                    <a:pt x="53" y="4803"/>
                    <a:pt x="131" y="5063"/>
                  </a:cubicBezTo>
                  <a:cubicBezTo>
                    <a:pt x="338" y="5946"/>
                    <a:pt x="728" y="6750"/>
                    <a:pt x="1273" y="7477"/>
                  </a:cubicBezTo>
                  <a:cubicBezTo>
                    <a:pt x="1351" y="7581"/>
                    <a:pt x="1429" y="7685"/>
                    <a:pt x="1532" y="7789"/>
                  </a:cubicBezTo>
                  <a:cubicBezTo>
                    <a:pt x="1740" y="7997"/>
                    <a:pt x="1948" y="8204"/>
                    <a:pt x="2156" y="8412"/>
                  </a:cubicBezTo>
                  <a:cubicBezTo>
                    <a:pt x="2545" y="8775"/>
                    <a:pt x="2960" y="9139"/>
                    <a:pt x="3376" y="9502"/>
                  </a:cubicBezTo>
                  <a:cubicBezTo>
                    <a:pt x="4258" y="10203"/>
                    <a:pt x="5193" y="10826"/>
                    <a:pt x="6153" y="11397"/>
                  </a:cubicBezTo>
                  <a:cubicBezTo>
                    <a:pt x="8075" y="12488"/>
                    <a:pt x="10151" y="13370"/>
                    <a:pt x="12280" y="13968"/>
                  </a:cubicBezTo>
                  <a:cubicBezTo>
                    <a:pt x="14461" y="14591"/>
                    <a:pt x="16694" y="14954"/>
                    <a:pt x="18978" y="15084"/>
                  </a:cubicBezTo>
                  <a:lnTo>
                    <a:pt x="19939" y="15084"/>
                  </a:lnTo>
                  <a:cubicBezTo>
                    <a:pt x="20064" y="15087"/>
                    <a:pt x="20189" y="15089"/>
                    <a:pt x="20315" y="15089"/>
                  </a:cubicBezTo>
                  <a:cubicBezTo>
                    <a:pt x="22188" y="15089"/>
                    <a:pt x="24054" y="14727"/>
                    <a:pt x="25806" y="14045"/>
                  </a:cubicBezTo>
                  <a:cubicBezTo>
                    <a:pt x="26429" y="13812"/>
                    <a:pt x="27000" y="13474"/>
                    <a:pt x="27519" y="13085"/>
                  </a:cubicBezTo>
                  <a:cubicBezTo>
                    <a:pt x="27961" y="12747"/>
                    <a:pt x="28272" y="12306"/>
                    <a:pt x="28428" y="11787"/>
                  </a:cubicBezTo>
                  <a:cubicBezTo>
                    <a:pt x="28480" y="11553"/>
                    <a:pt x="28506" y="11346"/>
                    <a:pt x="28454" y="11138"/>
                  </a:cubicBezTo>
                  <a:cubicBezTo>
                    <a:pt x="28402" y="10878"/>
                    <a:pt x="28324" y="10645"/>
                    <a:pt x="28194" y="10411"/>
                  </a:cubicBezTo>
                  <a:cubicBezTo>
                    <a:pt x="28038" y="10177"/>
                    <a:pt x="27857" y="9944"/>
                    <a:pt x="27649" y="9762"/>
                  </a:cubicBezTo>
                  <a:cubicBezTo>
                    <a:pt x="27545" y="9658"/>
                    <a:pt x="27441" y="9554"/>
                    <a:pt x="27337" y="9450"/>
                  </a:cubicBezTo>
                  <a:cubicBezTo>
                    <a:pt x="27363" y="9450"/>
                    <a:pt x="27389" y="9424"/>
                    <a:pt x="27415" y="9398"/>
                  </a:cubicBezTo>
                  <a:cubicBezTo>
                    <a:pt x="27545" y="9321"/>
                    <a:pt x="27701" y="9243"/>
                    <a:pt x="27831" y="9113"/>
                  </a:cubicBezTo>
                  <a:cubicBezTo>
                    <a:pt x="28090" y="8931"/>
                    <a:pt x="28324" y="8698"/>
                    <a:pt x="28558" y="8438"/>
                  </a:cubicBezTo>
                  <a:cubicBezTo>
                    <a:pt x="28999" y="7919"/>
                    <a:pt x="29259" y="7244"/>
                    <a:pt x="29310" y="6543"/>
                  </a:cubicBezTo>
                  <a:cubicBezTo>
                    <a:pt x="29336" y="6439"/>
                    <a:pt x="29285" y="6309"/>
                    <a:pt x="29233" y="6205"/>
                  </a:cubicBezTo>
                  <a:cubicBezTo>
                    <a:pt x="29155" y="6101"/>
                    <a:pt x="29025" y="6024"/>
                    <a:pt x="28895" y="5998"/>
                  </a:cubicBezTo>
                  <a:lnTo>
                    <a:pt x="28817" y="5998"/>
                  </a:lnTo>
                  <a:cubicBezTo>
                    <a:pt x="28584" y="5998"/>
                    <a:pt x="28402" y="6179"/>
                    <a:pt x="28350" y="6413"/>
                  </a:cubicBezTo>
                  <a:cubicBezTo>
                    <a:pt x="28324" y="6543"/>
                    <a:pt x="28298" y="6673"/>
                    <a:pt x="28272" y="6776"/>
                  </a:cubicBezTo>
                  <a:lnTo>
                    <a:pt x="28246" y="6880"/>
                  </a:lnTo>
                  <a:lnTo>
                    <a:pt x="27234" y="6491"/>
                  </a:lnTo>
                  <a:cubicBezTo>
                    <a:pt x="25650" y="5816"/>
                    <a:pt x="24040" y="5115"/>
                    <a:pt x="22405" y="4492"/>
                  </a:cubicBezTo>
                  <a:cubicBezTo>
                    <a:pt x="21912" y="4310"/>
                    <a:pt x="21418" y="4102"/>
                    <a:pt x="20925" y="3947"/>
                  </a:cubicBezTo>
                  <a:cubicBezTo>
                    <a:pt x="20484" y="3791"/>
                    <a:pt x="20042" y="3635"/>
                    <a:pt x="19627" y="3505"/>
                  </a:cubicBezTo>
                  <a:lnTo>
                    <a:pt x="19497" y="3453"/>
                  </a:lnTo>
                  <a:lnTo>
                    <a:pt x="19004" y="3298"/>
                  </a:lnTo>
                  <a:lnTo>
                    <a:pt x="16694" y="2545"/>
                  </a:lnTo>
                  <a:cubicBezTo>
                    <a:pt x="15110" y="2052"/>
                    <a:pt x="13033" y="1403"/>
                    <a:pt x="10904" y="909"/>
                  </a:cubicBezTo>
                  <a:cubicBezTo>
                    <a:pt x="8957" y="442"/>
                    <a:pt x="6984" y="156"/>
                    <a:pt x="5011" y="53"/>
                  </a:cubicBezTo>
                  <a:lnTo>
                    <a:pt x="4129" y="53"/>
                  </a:lnTo>
                  <a:cubicBezTo>
                    <a:pt x="3687" y="53"/>
                    <a:pt x="3246" y="53"/>
                    <a:pt x="2831" y="79"/>
                  </a:cubicBezTo>
                  <a:cubicBezTo>
                    <a:pt x="2779" y="27"/>
                    <a:pt x="2701" y="1"/>
                    <a:pt x="262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8" name="Google Shape;1508;p46"/>
            <p:cNvSpPr/>
            <p:nvPr/>
          </p:nvSpPr>
          <p:spPr>
            <a:xfrm>
              <a:off x="1095384" y="2440421"/>
              <a:ext cx="274574" cy="404812"/>
            </a:xfrm>
            <a:custGeom>
              <a:avLst/>
              <a:gdLst/>
              <a:ahLst/>
              <a:cxnLst/>
              <a:rect l="l" t="t" r="r" b="b"/>
              <a:pathLst>
                <a:path w="6076" h="8958" extrusionOk="0">
                  <a:moveTo>
                    <a:pt x="2493" y="1"/>
                  </a:moveTo>
                  <a:cubicBezTo>
                    <a:pt x="2441" y="27"/>
                    <a:pt x="2363" y="53"/>
                    <a:pt x="2311" y="104"/>
                  </a:cubicBezTo>
                  <a:lnTo>
                    <a:pt x="2078" y="104"/>
                  </a:lnTo>
                  <a:cubicBezTo>
                    <a:pt x="2026" y="104"/>
                    <a:pt x="1974" y="156"/>
                    <a:pt x="1922" y="208"/>
                  </a:cubicBezTo>
                  <a:cubicBezTo>
                    <a:pt x="1896" y="260"/>
                    <a:pt x="1870" y="312"/>
                    <a:pt x="1870" y="390"/>
                  </a:cubicBezTo>
                  <a:cubicBezTo>
                    <a:pt x="1870" y="390"/>
                    <a:pt x="1870" y="416"/>
                    <a:pt x="1870" y="416"/>
                  </a:cubicBezTo>
                  <a:cubicBezTo>
                    <a:pt x="1792" y="494"/>
                    <a:pt x="1740" y="572"/>
                    <a:pt x="1688" y="650"/>
                  </a:cubicBezTo>
                  <a:cubicBezTo>
                    <a:pt x="1507" y="909"/>
                    <a:pt x="1429" y="1221"/>
                    <a:pt x="1403" y="1532"/>
                  </a:cubicBezTo>
                  <a:cubicBezTo>
                    <a:pt x="1403" y="1922"/>
                    <a:pt x="1507" y="2311"/>
                    <a:pt x="1688" y="2649"/>
                  </a:cubicBezTo>
                  <a:cubicBezTo>
                    <a:pt x="1584" y="2623"/>
                    <a:pt x="1507" y="2623"/>
                    <a:pt x="1429" y="2623"/>
                  </a:cubicBezTo>
                  <a:cubicBezTo>
                    <a:pt x="1399" y="2620"/>
                    <a:pt x="1369" y="2619"/>
                    <a:pt x="1338" y="2619"/>
                  </a:cubicBezTo>
                  <a:cubicBezTo>
                    <a:pt x="1079" y="2619"/>
                    <a:pt x="807" y="2714"/>
                    <a:pt x="598" y="2830"/>
                  </a:cubicBezTo>
                  <a:cubicBezTo>
                    <a:pt x="364" y="2986"/>
                    <a:pt x="208" y="3194"/>
                    <a:pt x="131" y="3427"/>
                  </a:cubicBezTo>
                  <a:cubicBezTo>
                    <a:pt x="53" y="3687"/>
                    <a:pt x="1" y="3947"/>
                    <a:pt x="27" y="4232"/>
                  </a:cubicBezTo>
                  <a:cubicBezTo>
                    <a:pt x="27" y="4492"/>
                    <a:pt x="53" y="4777"/>
                    <a:pt x="131" y="5037"/>
                  </a:cubicBezTo>
                  <a:cubicBezTo>
                    <a:pt x="208" y="5349"/>
                    <a:pt x="312" y="5660"/>
                    <a:pt x="442" y="5946"/>
                  </a:cubicBezTo>
                  <a:cubicBezTo>
                    <a:pt x="650" y="6491"/>
                    <a:pt x="935" y="7010"/>
                    <a:pt x="1273" y="7451"/>
                  </a:cubicBezTo>
                  <a:cubicBezTo>
                    <a:pt x="1351" y="7555"/>
                    <a:pt x="1429" y="7659"/>
                    <a:pt x="1532" y="7763"/>
                  </a:cubicBezTo>
                  <a:cubicBezTo>
                    <a:pt x="1740" y="7971"/>
                    <a:pt x="1948" y="8178"/>
                    <a:pt x="2156" y="8386"/>
                  </a:cubicBezTo>
                  <a:cubicBezTo>
                    <a:pt x="2363" y="8594"/>
                    <a:pt x="2545" y="8775"/>
                    <a:pt x="2779" y="8957"/>
                  </a:cubicBezTo>
                  <a:cubicBezTo>
                    <a:pt x="2779" y="8672"/>
                    <a:pt x="2805" y="8412"/>
                    <a:pt x="2831" y="8126"/>
                  </a:cubicBezTo>
                  <a:cubicBezTo>
                    <a:pt x="2934" y="7296"/>
                    <a:pt x="3090" y="6465"/>
                    <a:pt x="3324" y="5634"/>
                  </a:cubicBezTo>
                  <a:cubicBezTo>
                    <a:pt x="3557" y="4829"/>
                    <a:pt x="3843" y="4050"/>
                    <a:pt x="4206" y="3272"/>
                  </a:cubicBezTo>
                  <a:cubicBezTo>
                    <a:pt x="4596" y="2493"/>
                    <a:pt x="5011" y="1740"/>
                    <a:pt x="5479" y="987"/>
                  </a:cubicBezTo>
                  <a:cubicBezTo>
                    <a:pt x="5660" y="702"/>
                    <a:pt x="5868" y="390"/>
                    <a:pt x="6076" y="104"/>
                  </a:cubicBezTo>
                  <a:cubicBezTo>
                    <a:pt x="5712" y="79"/>
                    <a:pt x="5349" y="53"/>
                    <a:pt x="4985" y="53"/>
                  </a:cubicBezTo>
                  <a:lnTo>
                    <a:pt x="4129" y="53"/>
                  </a:lnTo>
                  <a:cubicBezTo>
                    <a:pt x="3687" y="53"/>
                    <a:pt x="3246" y="53"/>
                    <a:pt x="2831" y="79"/>
                  </a:cubicBezTo>
                  <a:cubicBezTo>
                    <a:pt x="2753" y="27"/>
                    <a:pt x="2675" y="1"/>
                    <a:pt x="2597" y="1"/>
                  </a:cubicBezTo>
                  <a:cubicBezTo>
                    <a:pt x="2571" y="1"/>
                    <a:pt x="2519" y="1"/>
                    <a:pt x="2493" y="27"/>
                  </a:cubicBezTo>
                  <a:lnTo>
                    <a:pt x="2493"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9" name="Google Shape;1509;p46"/>
            <p:cNvSpPr/>
            <p:nvPr/>
          </p:nvSpPr>
          <p:spPr>
            <a:xfrm>
              <a:off x="1436784" y="2486197"/>
              <a:ext cx="388363" cy="584262"/>
            </a:xfrm>
            <a:custGeom>
              <a:avLst/>
              <a:gdLst/>
              <a:ahLst/>
              <a:cxnLst/>
              <a:rect l="l" t="t" r="r" b="b"/>
              <a:pathLst>
                <a:path w="8594" h="12929" extrusionOk="0">
                  <a:moveTo>
                    <a:pt x="3920" y="0"/>
                  </a:moveTo>
                  <a:lnTo>
                    <a:pt x="3739" y="364"/>
                  </a:lnTo>
                  <a:lnTo>
                    <a:pt x="3739" y="338"/>
                  </a:lnTo>
                  <a:cubicBezTo>
                    <a:pt x="3531" y="727"/>
                    <a:pt x="3297" y="1090"/>
                    <a:pt x="3064" y="1454"/>
                  </a:cubicBezTo>
                  <a:cubicBezTo>
                    <a:pt x="3064" y="1454"/>
                    <a:pt x="3064" y="1480"/>
                    <a:pt x="3064" y="1506"/>
                  </a:cubicBezTo>
                  <a:cubicBezTo>
                    <a:pt x="2415" y="2337"/>
                    <a:pt x="1895" y="3219"/>
                    <a:pt x="1454" y="4180"/>
                  </a:cubicBezTo>
                  <a:cubicBezTo>
                    <a:pt x="857" y="5530"/>
                    <a:pt x="442" y="6958"/>
                    <a:pt x="208" y="8437"/>
                  </a:cubicBezTo>
                  <a:cubicBezTo>
                    <a:pt x="78" y="9294"/>
                    <a:pt x="0" y="10177"/>
                    <a:pt x="0" y="11085"/>
                  </a:cubicBezTo>
                  <a:cubicBezTo>
                    <a:pt x="1532" y="11838"/>
                    <a:pt x="3090" y="12435"/>
                    <a:pt x="4725" y="12929"/>
                  </a:cubicBezTo>
                  <a:lnTo>
                    <a:pt x="4803" y="12929"/>
                  </a:lnTo>
                  <a:cubicBezTo>
                    <a:pt x="5504" y="9709"/>
                    <a:pt x="6101" y="6438"/>
                    <a:pt x="7477" y="3427"/>
                  </a:cubicBezTo>
                  <a:cubicBezTo>
                    <a:pt x="7477" y="3401"/>
                    <a:pt x="7477" y="3401"/>
                    <a:pt x="7503" y="3375"/>
                  </a:cubicBezTo>
                  <a:cubicBezTo>
                    <a:pt x="7841" y="2700"/>
                    <a:pt x="8230" y="2025"/>
                    <a:pt x="8593" y="1350"/>
                  </a:cubicBezTo>
                  <a:cubicBezTo>
                    <a:pt x="7243" y="909"/>
                    <a:pt x="5608" y="415"/>
                    <a:pt x="3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0" name="Google Shape;1510;p46"/>
            <p:cNvSpPr/>
            <p:nvPr/>
          </p:nvSpPr>
          <p:spPr>
            <a:xfrm>
              <a:off x="1925950" y="2612861"/>
              <a:ext cx="327402" cy="508026"/>
            </a:xfrm>
            <a:custGeom>
              <a:avLst/>
              <a:gdLst/>
              <a:ahLst/>
              <a:cxnLst/>
              <a:rect l="l" t="t" r="r" b="b"/>
              <a:pathLst>
                <a:path w="7245" h="11242" extrusionOk="0">
                  <a:moveTo>
                    <a:pt x="2234" y="1"/>
                  </a:moveTo>
                  <a:cubicBezTo>
                    <a:pt x="2026" y="702"/>
                    <a:pt x="1844" y="1429"/>
                    <a:pt x="1662" y="2130"/>
                  </a:cubicBezTo>
                  <a:cubicBezTo>
                    <a:pt x="1662" y="2156"/>
                    <a:pt x="1637" y="2182"/>
                    <a:pt x="1611" y="2182"/>
                  </a:cubicBezTo>
                  <a:cubicBezTo>
                    <a:pt x="1792" y="2597"/>
                    <a:pt x="1922" y="3038"/>
                    <a:pt x="1974" y="3480"/>
                  </a:cubicBezTo>
                  <a:cubicBezTo>
                    <a:pt x="2104" y="4232"/>
                    <a:pt x="2104" y="4985"/>
                    <a:pt x="2000" y="5738"/>
                  </a:cubicBezTo>
                  <a:cubicBezTo>
                    <a:pt x="1896" y="6543"/>
                    <a:pt x="1714" y="7348"/>
                    <a:pt x="1455" y="8101"/>
                  </a:cubicBezTo>
                  <a:cubicBezTo>
                    <a:pt x="1195" y="8853"/>
                    <a:pt x="884" y="9606"/>
                    <a:pt x="520" y="10307"/>
                  </a:cubicBezTo>
                  <a:cubicBezTo>
                    <a:pt x="364" y="10619"/>
                    <a:pt x="183" y="10904"/>
                    <a:pt x="1" y="11190"/>
                  </a:cubicBezTo>
                  <a:cubicBezTo>
                    <a:pt x="209" y="11190"/>
                    <a:pt x="390" y="11216"/>
                    <a:pt x="598" y="11216"/>
                  </a:cubicBezTo>
                  <a:cubicBezTo>
                    <a:pt x="910" y="11242"/>
                    <a:pt x="1247" y="11242"/>
                    <a:pt x="1559" y="11242"/>
                  </a:cubicBezTo>
                  <a:cubicBezTo>
                    <a:pt x="2493" y="11242"/>
                    <a:pt x="3428" y="11164"/>
                    <a:pt x="4362" y="11034"/>
                  </a:cubicBezTo>
                  <a:cubicBezTo>
                    <a:pt x="4518" y="10904"/>
                    <a:pt x="4674" y="10775"/>
                    <a:pt x="4830" y="10645"/>
                  </a:cubicBezTo>
                  <a:cubicBezTo>
                    <a:pt x="5037" y="10437"/>
                    <a:pt x="5245" y="10229"/>
                    <a:pt x="5427" y="9996"/>
                  </a:cubicBezTo>
                  <a:cubicBezTo>
                    <a:pt x="5609" y="9762"/>
                    <a:pt x="5790" y="9502"/>
                    <a:pt x="5972" y="9243"/>
                  </a:cubicBezTo>
                  <a:cubicBezTo>
                    <a:pt x="6128" y="8983"/>
                    <a:pt x="6258" y="8724"/>
                    <a:pt x="6387" y="8438"/>
                  </a:cubicBezTo>
                  <a:cubicBezTo>
                    <a:pt x="6543" y="8101"/>
                    <a:pt x="6673" y="7737"/>
                    <a:pt x="6803" y="7348"/>
                  </a:cubicBezTo>
                  <a:cubicBezTo>
                    <a:pt x="6907" y="6984"/>
                    <a:pt x="6984" y="6621"/>
                    <a:pt x="7036" y="6231"/>
                  </a:cubicBezTo>
                  <a:lnTo>
                    <a:pt x="7036" y="6257"/>
                  </a:lnTo>
                  <a:cubicBezTo>
                    <a:pt x="7218" y="5063"/>
                    <a:pt x="7244" y="3869"/>
                    <a:pt x="7088" y="2675"/>
                  </a:cubicBezTo>
                  <a:lnTo>
                    <a:pt x="7088" y="2675"/>
                  </a:lnTo>
                  <a:lnTo>
                    <a:pt x="7088" y="2701"/>
                  </a:lnTo>
                  <a:cubicBezTo>
                    <a:pt x="7062" y="2415"/>
                    <a:pt x="7010" y="2130"/>
                    <a:pt x="6984" y="1844"/>
                  </a:cubicBezTo>
                  <a:cubicBezTo>
                    <a:pt x="5998" y="1429"/>
                    <a:pt x="5011" y="1039"/>
                    <a:pt x="4025" y="650"/>
                  </a:cubicBezTo>
                  <a:cubicBezTo>
                    <a:pt x="3506" y="442"/>
                    <a:pt x="3012" y="260"/>
                    <a:pt x="2545" y="105"/>
                  </a:cubicBezTo>
                  <a:lnTo>
                    <a:pt x="2234"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1" name="Google Shape;1511;p46"/>
            <p:cNvSpPr/>
            <p:nvPr/>
          </p:nvSpPr>
          <p:spPr>
            <a:xfrm>
              <a:off x="1502488" y="2676216"/>
              <a:ext cx="45" cy="45"/>
            </a:xfrm>
            <a:custGeom>
              <a:avLst/>
              <a:gdLst/>
              <a:ahLst/>
              <a:cxnLst/>
              <a:rect l="l" t="t" r="r" b="b"/>
              <a:pathLst>
                <a:path w="1" h="1" extrusionOk="0">
                  <a:moveTo>
                    <a:pt x="0" y="1"/>
                  </a:move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2" name="Google Shape;1512;p46"/>
            <p:cNvSpPr/>
            <p:nvPr/>
          </p:nvSpPr>
          <p:spPr>
            <a:xfrm>
              <a:off x="1502488" y="2676216"/>
              <a:ext cx="45" cy="45"/>
            </a:xfrm>
            <a:custGeom>
              <a:avLst/>
              <a:gdLst/>
              <a:ahLst/>
              <a:cxnLst/>
              <a:rect l="l" t="t" r="r" b="b"/>
              <a:pathLst>
                <a:path w="1" h="1" extrusionOk="0">
                  <a:moveTo>
                    <a:pt x="0" y="1"/>
                  </a:moveTo>
                  <a:lnTo>
                    <a:pt x="0" y="1"/>
                  </a:lnTo>
                  <a:lnTo>
                    <a:pt x="0"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3" name="Google Shape;1513;p46"/>
            <p:cNvSpPr/>
            <p:nvPr/>
          </p:nvSpPr>
          <p:spPr>
            <a:xfrm>
              <a:off x="1445008" y="2867455"/>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4" name="Google Shape;1514;p46"/>
            <p:cNvSpPr/>
            <p:nvPr/>
          </p:nvSpPr>
          <p:spPr>
            <a:xfrm>
              <a:off x="1445008" y="2868630"/>
              <a:ext cx="45" cy="45"/>
            </a:xfrm>
            <a:custGeom>
              <a:avLst/>
              <a:gdLst/>
              <a:ahLst/>
              <a:cxnLst/>
              <a:rect l="l" t="t" r="r" b="b"/>
              <a:pathLst>
                <a:path w="1" h="1" extrusionOk="0">
                  <a:moveTo>
                    <a:pt x="0" y="0"/>
                  </a:moveTo>
                  <a:lnTo>
                    <a:pt x="0" y="0"/>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5" name="Google Shape;1515;p46"/>
            <p:cNvSpPr/>
            <p:nvPr/>
          </p:nvSpPr>
          <p:spPr>
            <a:xfrm>
              <a:off x="2171143" y="3064523"/>
              <a:ext cx="45" cy="45"/>
            </a:xfrm>
            <a:custGeom>
              <a:avLst/>
              <a:gdLst/>
              <a:ahLst/>
              <a:cxnLst/>
              <a:rect l="l" t="t" r="r" b="b"/>
              <a:pathLst>
                <a:path w="1" h="1" extrusionOk="0">
                  <a:moveTo>
                    <a:pt x="1" y="1"/>
                  </a:moveTo>
                  <a:lnTo>
                    <a:pt x="1" y="1"/>
                  </a:lnTo>
                  <a:close/>
                </a:path>
              </a:pathLst>
            </a:custGeom>
            <a:solidFill>
              <a:srgbClr val="A337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46"/>
            <p:cNvSpPr/>
            <p:nvPr/>
          </p:nvSpPr>
          <p:spPr>
            <a:xfrm>
              <a:off x="1386353" y="2770073"/>
              <a:ext cx="910398" cy="204620"/>
            </a:xfrm>
            <a:custGeom>
              <a:avLst/>
              <a:gdLst/>
              <a:ahLst/>
              <a:cxnLst/>
              <a:rect l="l" t="t" r="r" b="b"/>
              <a:pathLst>
                <a:path w="20146" h="4528" extrusionOk="0">
                  <a:moveTo>
                    <a:pt x="78" y="1"/>
                  </a:moveTo>
                  <a:cubicBezTo>
                    <a:pt x="52" y="1"/>
                    <a:pt x="26" y="1"/>
                    <a:pt x="0" y="27"/>
                  </a:cubicBezTo>
                  <a:lnTo>
                    <a:pt x="26" y="53"/>
                  </a:lnTo>
                  <a:cubicBezTo>
                    <a:pt x="0" y="78"/>
                    <a:pt x="0" y="130"/>
                    <a:pt x="26" y="156"/>
                  </a:cubicBezTo>
                  <a:cubicBezTo>
                    <a:pt x="597" y="598"/>
                    <a:pt x="1220" y="987"/>
                    <a:pt x="1843" y="1351"/>
                  </a:cubicBezTo>
                  <a:cubicBezTo>
                    <a:pt x="2518" y="1740"/>
                    <a:pt x="3219" y="2103"/>
                    <a:pt x="3920" y="2415"/>
                  </a:cubicBezTo>
                  <a:cubicBezTo>
                    <a:pt x="5400" y="3064"/>
                    <a:pt x="6958" y="3557"/>
                    <a:pt x="8541" y="3921"/>
                  </a:cubicBezTo>
                  <a:cubicBezTo>
                    <a:pt x="10151" y="4284"/>
                    <a:pt x="11786" y="4492"/>
                    <a:pt x="13422" y="4518"/>
                  </a:cubicBezTo>
                  <a:cubicBezTo>
                    <a:pt x="13621" y="4524"/>
                    <a:pt x="13821" y="4527"/>
                    <a:pt x="14020" y="4527"/>
                  </a:cubicBezTo>
                  <a:cubicBezTo>
                    <a:pt x="15424" y="4527"/>
                    <a:pt x="16808" y="4366"/>
                    <a:pt x="18173" y="4025"/>
                  </a:cubicBezTo>
                  <a:cubicBezTo>
                    <a:pt x="18458" y="3947"/>
                    <a:pt x="18744" y="3843"/>
                    <a:pt x="19029" y="3739"/>
                  </a:cubicBezTo>
                  <a:cubicBezTo>
                    <a:pt x="19185" y="3713"/>
                    <a:pt x="19315" y="3635"/>
                    <a:pt x="19445" y="3583"/>
                  </a:cubicBezTo>
                  <a:cubicBezTo>
                    <a:pt x="19600" y="3531"/>
                    <a:pt x="19756" y="3453"/>
                    <a:pt x="19912" y="3401"/>
                  </a:cubicBezTo>
                  <a:cubicBezTo>
                    <a:pt x="19990" y="3375"/>
                    <a:pt x="20068" y="3298"/>
                    <a:pt x="20094" y="3220"/>
                  </a:cubicBezTo>
                  <a:cubicBezTo>
                    <a:pt x="20146" y="3142"/>
                    <a:pt x="20146" y="3038"/>
                    <a:pt x="20094" y="2960"/>
                  </a:cubicBezTo>
                  <a:cubicBezTo>
                    <a:pt x="20052" y="2815"/>
                    <a:pt x="19912" y="2737"/>
                    <a:pt x="19765" y="2737"/>
                  </a:cubicBezTo>
                  <a:cubicBezTo>
                    <a:pt x="19728" y="2737"/>
                    <a:pt x="19689" y="2742"/>
                    <a:pt x="19652" y="2752"/>
                  </a:cubicBezTo>
                  <a:cubicBezTo>
                    <a:pt x="19471" y="2856"/>
                    <a:pt x="19237" y="2934"/>
                    <a:pt x="19029" y="2986"/>
                  </a:cubicBezTo>
                  <a:cubicBezTo>
                    <a:pt x="18822" y="3064"/>
                    <a:pt x="18588" y="3142"/>
                    <a:pt x="18354" y="3220"/>
                  </a:cubicBezTo>
                  <a:cubicBezTo>
                    <a:pt x="17887" y="3350"/>
                    <a:pt x="17420" y="3479"/>
                    <a:pt x="16952" y="3583"/>
                  </a:cubicBezTo>
                  <a:cubicBezTo>
                    <a:pt x="16563" y="3661"/>
                    <a:pt x="16174" y="3739"/>
                    <a:pt x="15758" y="3791"/>
                  </a:cubicBezTo>
                  <a:cubicBezTo>
                    <a:pt x="15369" y="3843"/>
                    <a:pt x="14902" y="3895"/>
                    <a:pt x="14486" y="3921"/>
                  </a:cubicBezTo>
                  <a:cubicBezTo>
                    <a:pt x="13916" y="3971"/>
                    <a:pt x="13357" y="4000"/>
                    <a:pt x="12795" y="4000"/>
                  </a:cubicBezTo>
                  <a:cubicBezTo>
                    <a:pt x="12486" y="4000"/>
                    <a:pt x="12177" y="3991"/>
                    <a:pt x="11864" y="3973"/>
                  </a:cubicBezTo>
                  <a:lnTo>
                    <a:pt x="11968" y="3973"/>
                  </a:lnTo>
                  <a:cubicBezTo>
                    <a:pt x="11423" y="3947"/>
                    <a:pt x="10904" y="3895"/>
                    <a:pt x="10384" y="3843"/>
                  </a:cubicBezTo>
                  <a:cubicBezTo>
                    <a:pt x="9865" y="3765"/>
                    <a:pt x="9294" y="3687"/>
                    <a:pt x="8749" y="3583"/>
                  </a:cubicBezTo>
                  <a:cubicBezTo>
                    <a:pt x="7710" y="3375"/>
                    <a:pt x="6646" y="3116"/>
                    <a:pt x="5634" y="2778"/>
                  </a:cubicBezTo>
                  <a:cubicBezTo>
                    <a:pt x="4777" y="2467"/>
                    <a:pt x="3920" y="2129"/>
                    <a:pt x="3089" y="1766"/>
                  </a:cubicBezTo>
                  <a:cubicBezTo>
                    <a:pt x="2285" y="1377"/>
                    <a:pt x="1506" y="961"/>
                    <a:pt x="753" y="468"/>
                  </a:cubicBezTo>
                  <a:lnTo>
                    <a:pt x="779" y="468"/>
                  </a:lnTo>
                  <a:cubicBezTo>
                    <a:pt x="571" y="312"/>
                    <a:pt x="338" y="182"/>
                    <a:pt x="130" y="27"/>
                  </a:cubicBezTo>
                  <a:cubicBezTo>
                    <a:pt x="104"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46"/>
            <p:cNvSpPr/>
            <p:nvPr/>
          </p:nvSpPr>
          <p:spPr>
            <a:xfrm>
              <a:off x="1206864" y="2609337"/>
              <a:ext cx="150212" cy="139682"/>
            </a:xfrm>
            <a:custGeom>
              <a:avLst/>
              <a:gdLst/>
              <a:ahLst/>
              <a:cxnLst/>
              <a:rect l="l" t="t" r="r" b="b"/>
              <a:pathLst>
                <a:path w="3324" h="3091" extrusionOk="0">
                  <a:moveTo>
                    <a:pt x="78" y="1"/>
                  </a:moveTo>
                  <a:cubicBezTo>
                    <a:pt x="52" y="1"/>
                    <a:pt x="26" y="27"/>
                    <a:pt x="26" y="27"/>
                  </a:cubicBezTo>
                  <a:lnTo>
                    <a:pt x="26" y="53"/>
                  </a:lnTo>
                  <a:cubicBezTo>
                    <a:pt x="0" y="79"/>
                    <a:pt x="0" y="131"/>
                    <a:pt x="26" y="183"/>
                  </a:cubicBezTo>
                  <a:cubicBezTo>
                    <a:pt x="519" y="650"/>
                    <a:pt x="961" y="1169"/>
                    <a:pt x="1428" y="1662"/>
                  </a:cubicBezTo>
                  <a:cubicBezTo>
                    <a:pt x="1662" y="1922"/>
                    <a:pt x="1895" y="2156"/>
                    <a:pt x="2129" y="2389"/>
                  </a:cubicBezTo>
                  <a:cubicBezTo>
                    <a:pt x="2388" y="2623"/>
                    <a:pt x="2648" y="2831"/>
                    <a:pt x="2934" y="3038"/>
                  </a:cubicBezTo>
                  <a:cubicBezTo>
                    <a:pt x="2960" y="3064"/>
                    <a:pt x="3037" y="3090"/>
                    <a:pt x="3089" y="3090"/>
                  </a:cubicBezTo>
                  <a:cubicBezTo>
                    <a:pt x="3167" y="3090"/>
                    <a:pt x="3219" y="3064"/>
                    <a:pt x="3245" y="3012"/>
                  </a:cubicBezTo>
                  <a:cubicBezTo>
                    <a:pt x="3297" y="2960"/>
                    <a:pt x="3323" y="2909"/>
                    <a:pt x="3323" y="2831"/>
                  </a:cubicBezTo>
                  <a:cubicBezTo>
                    <a:pt x="3297" y="2753"/>
                    <a:pt x="3245" y="2675"/>
                    <a:pt x="3167" y="2649"/>
                  </a:cubicBezTo>
                  <a:cubicBezTo>
                    <a:pt x="3037" y="2571"/>
                    <a:pt x="2908" y="2493"/>
                    <a:pt x="2804" y="2415"/>
                  </a:cubicBezTo>
                  <a:cubicBezTo>
                    <a:pt x="2311" y="2078"/>
                    <a:pt x="1869" y="1714"/>
                    <a:pt x="1454" y="1299"/>
                  </a:cubicBezTo>
                  <a:cubicBezTo>
                    <a:pt x="1220" y="1091"/>
                    <a:pt x="1013" y="884"/>
                    <a:pt x="805" y="676"/>
                  </a:cubicBezTo>
                  <a:lnTo>
                    <a:pt x="467" y="338"/>
                  </a:lnTo>
                  <a:lnTo>
                    <a:pt x="156" y="27"/>
                  </a:lnTo>
                  <a:cubicBezTo>
                    <a:pt x="130" y="1"/>
                    <a:pt x="104" y="1"/>
                    <a:pt x="7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46"/>
            <p:cNvSpPr/>
            <p:nvPr/>
          </p:nvSpPr>
          <p:spPr>
            <a:xfrm>
              <a:off x="1405107" y="981051"/>
              <a:ext cx="353160" cy="794259"/>
            </a:xfrm>
            <a:custGeom>
              <a:avLst/>
              <a:gdLst/>
              <a:ahLst/>
              <a:cxnLst/>
              <a:rect l="l" t="t" r="r" b="b"/>
              <a:pathLst>
                <a:path w="7815" h="17576" extrusionOk="0">
                  <a:moveTo>
                    <a:pt x="1688" y="0"/>
                  </a:moveTo>
                  <a:cubicBezTo>
                    <a:pt x="1532" y="0"/>
                    <a:pt x="1402" y="0"/>
                    <a:pt x="1247" y="52"/>
                  </a:cubicBezTo>
                  <a:cubicBezTo>
                    <a:pt x="961" y="104"/>
                    <a:pt x="701" y="208"/>
                    <a:pt x="468" y="338"/>
                  </a:cubicBezTo>
                  <a:cubicBezTo>
                    <a:pt x="675" y="987"/>
                    <a:pt x="857" y="1662"/>
                    <a:pt x="1013" y="2337"/>
                  </a:cubicBezTo>
                  <a:cubicBezTo>
                    <a:pt x="1169" y="3090"/>
                    <a:pt x="1298" y="3869"/>
                    <a:pt x="1350" y="4647"/>
                  </a:cubicBezTo>
                  <a:cubicBezTo>
                    <a:pt x="1402" y="5063"/>
                    <a:pt x="1428" y="5452"/>
                    <a:pt x="1428" y="5868"/>
                  </a:cubicBezTo>
                  <a:cubicBezTo>
                    <a:pt x="1454" y="6283"/>
                    <a:pt x="1428" y="6646"/>
                    <a:pt x="1428" y="7010"/>
                  </a:cubicBezTo>
                  <a:cubicBezTo>
                    <a:pt x="1428" y="7659"/>
                    <a:pt x="1402" y="8282"/>
                    <a:pt x="1376" y="8905"/>
                  </a:cubicBezTo>
                  <a:cubicBezTo>
                    <a:pt x="1350" y="9788"/>
                    <a:pt x="1298" y="10670"/>
                    <a:pt x="1221" y="11553"/>
                  </a:cubicBezTo>
                  <a:cubicBezTo>
                    <a:pt x="1143" y="12436"/>
                    <a:pt x="1039" y="13370"/>
                    <a:pt x="883" y="14253"/>
                  </a:cubicBezTo>
                  <a:cubicBezTo>
                    <a:pt x="727" y="15110"/>
                    <a:pt x="520" y="15966"/>
                    <a:pt x="286" y="16797"/>
                  </a:cubicBezTo>
                  <a:cubicBezTo>
                    <a:pt x="182" y="17057"/>
                    <a:pt x="104" y="17316"/>
                    <a:pt x="0" y="17576"/>
                  </a:cubicBezTo>
                  <a:lnTo>
                    <a:pt x="260" y="17446"/>
                  </a:lnTo>
                  <a:cubicBezTo>
                    <a:pt x="1714" y="16693"/>
                    <a:pt x="3064" y="15785"/>
                    <a:pt x="4336" y="14746"/>
                  </a:cubicBezTo>
                  <a:cubicBezTo>
                    <a:pt x="4933" y="14279"/>
                    <a:pt x="5504" y="13734"/>
                    <a:pt x="6023" y="13189"/>
                  </a:cubicBezTo>
                  <a:cubicBezTo>
                    <a:pt x="6387" y="12799"/>
                    <a:pt x="6698" y="12410"/>
                    <a:pt x="7010" y="11968"/>
                  </a:cubicBezTo>
                  <a:cubicBezTo>
                    <a:pt x="7243" y="11579"/>
                    <a:pt x="7451" y="11190"/>
                    <a:pt x="7659" y="10774"/>
                  </a:cubicBezTo>
                  <a:cubicBezTo>
                    <a:pt x="7737" y="10722"/>
                    <a:pt x="7815" y="10618"/>
                    <a:pt x="7789" y="10515"/>
                  </a:cubicBezTo>
                  <a:lnTo>
                    <a:pt x="7763" y="10463"/>
                  </a:lnTo>
                  <a:cubicBezTo>
                    <a:pt x="7815" y="10359"/>
                    <a:pt x="7789" y="10255"/>
                    <a:pt x="7711" y="10177"/>
                  </a:cubicBezTo>
                  <a:cubicBezTo>
                    <a:pt x="7347" y="8464"/>
                    <a:pt x="6828" y="6776"/>
                    <a:pt x="6205" y="5167"/>
                  </a:cubicBezTo>
                  <a:cubicBezTo>
                    <a:pt x="5842" y="4284"/>
                    <a:pt x="5426" y="3453"/>
                    <a:pt x="4959" y="2648"/>
                  </a:cubicBezTo>
                  <a:cubicBezTo>
                    <a:pt x="4725" y="2259"/>
                    <a:pt x="4466" y="1896"/>
                    <a:pt x="4180" y="1532"/>
                  </a:cubicBezTo>
                  <a:cubicBezTo>
                    <a:pt x="3998" y="1298"/>
                    <a:pt x="3791" y="1065"/>
                    <a:pt x="3557" y="857"/>
                  </a:cubicBezTo>
                  <a:cubicBezTo>
                    <a:pt x="3246" y="520"/>
                    <a:pt x="2856" y="286"/>
                    <a:pt x="2415" y="130"/>
                  </a:cubicBezTo>
                  <a:cubicBezTo>
                    <a:pt x="2181" y="52"/>
                    <a:pt x="1922" y="0"/>
                    <a:pt x="168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46"/>
            <p:cNvSpPr/>
            <p:nvPr/>
          </p:nvSpPr>
          <p:spPr>
            <a:xfrm>
              <a:off x="1426210" y="982226"/>
              <a:ext cx="272225" cy="281579"/>
            </a:xfrm>
            <a:custGeom>
              <a:avLst/>
              <a:gdLst/>
              <a:ahLst/>
              <a:cxnLst/>
              <a:rect l="l" t="t" r="r" b="b"/>
              <a:pathLst>
                <a:path w="6024" h="6231" extrusionOk="0">
                  <a:moveTo>
                    <a:pt x="1169" y="0"/>
                  </a:moveTo>
                  <a:cubicBezTo>
                    <a:pt x="1013" y="0"/>
                    <a:pt x="857" y="0"/>
                    <a:pt x="728" y="26"/>
                  </a:cubicBezTo>
                  <a:lnTo>
                    <a:pt x="780" y="0"/>
                  </a:lnTo>
                  <a:lnTo>
                    <a:pt x="780" y="0"/>
                  </a:lnTo>
                  <a:cubicBezTo>
                    <a:pt x="494" y="52"/>
                    <a:pt x="234" y="156"/>
                    <a:pt x="1" y="312"/>
                  </a:cubicBezTo>
                  <a:cubicBezTo>
                    <a:pt x="208" y="987"/>
                    <a:pt x="390" y="1662"/>
                    <a:pt x="546" y="2311"/>
                  </a:cubicBezTo>
                  <a:cubicBezTo>
                    <a:pt x="702" y="3064"/>
                    <a:pt x="806" y="3843"/>
                    <a:pt x="883" y="4595"/>
                  </a:cubicBezTo>
                  <a:cubicBezTo>
                    <a:pt x="935" y="5063"/>
                    <a:pt x="961" y="5452"/>
                    <a:pt x="961" y="5842"/>
                  </a:cubicBezTo>
                  <a:lnTo>
                    <a:pt x="961" y="5997"/>
                  </a:lnTo>
                  <a:cubicBezTo>
                    <a:pt x="1013" y="6049"/>
                    <a:pt x="1065" y="6075"/>
                    <a:pt x="1143" y="6127"/>
                  </a:cubicBezTo>
                  <a:cubicBezTo>
                    <a:pt x="1195" y="6153"/>
                    <a:pt x="1273" y="6179"/>
                    <a:pt x="1351" y="6205"/>
                  </a:cubicBezTo>
                  <a:cubicBezTo>
                    <a:pt x="1429" y="6231"/>
                    <a:pt x="1480" y="6231"/>
                    <a:pt x="1532" y="6231"/>
                  </a:cubicBezTo>
                  <a:cubicBezTo>
                    <a:pt x="1610" y="6231"/>
                    <a:pt x="1688" y="6231"/>
                    <a:pt x="1740" y="6205"/>
                  </a:cubicBezTo>
                  <a:cubicBezTo>
                    <a:pt x="1818" y="6179"/>
                    <a:pt x="1896" y="6153"/>
                    <a:pt x="1974" y="6127"/>
                  </a:cubicBezTo>
                  <a:cubicBezTo>
                    <a:pt x="2052" y="6075"/>
                    <a:pt x="2104" y="6023"/>
                    <a:pt x="2181" y="5971"/>
                  </a:cubicBezTo>
                  <a:cubicBezTo>
                    <a:pt x="2233" y="5894"/>
                    <a:pt x="2311" y="5816"/>
                    <a:pt x="2363" y="5712"/>
                  </a:cubicBezTo>
                  <a:lnTo>
                    <a:pt x="2363" y="5738"/>
                  </a:lnTo>
                  <a:cubicBezTo>
                    <a:pt x="2467" y="5556"/>
                    <a:pt x="2545" y="5374"/>
                    <a:pt x="2597" y="5167"/>
                  </a:cubicBezTo>
                  <a:lnTo>
                    <a:pt x="2597" y="5193"/>
                  </a:lnTo>
                  <a:cubicBezTo>
                    <a:pt x="2701" y="4751"/>
                    <a:pt x="2753" y="4284"/>
                    <a:pt x="2753" y="3843"/>
                  </a:cubicBezTo>
                  <a:cubicBezTo>
                    <a:pt x="2753" y="3583"/>
                    <a:pt x="2753" y="3297"/>
                    <a:pt x="2727" y="3012"/>
                  </a:cubicBezTo>
                  <a:cubicBezTo>
                    <a:pt x="2727" y="2960"/>
                    <a:pt x="2753" y="2908"/>
                    <a:pt x="2804" y="2908"/>
                  </a:cubicBezTo>
                  <a:cubicBezTo>
                    <a:pt x="2830" y="2908"/>
                    <a:pt x="2856" y="2934"/>
                    <a:pt x="2882" y="2960"/>
                  </a:cubicBezTo>
                  <a:cubicBezTo>
                    <a:pt x="2934" y="3168"/>
                    <a:pt x="3012" y="3375"/>
                    <a:pt x="3116" y="3557"/>
                  </a:cubicBezTo>
                  <a:cubicBezTo>
                    <a:pt x="3220" y="3817"/>
                    <a:pt x="3350" y="4050"/>
                    <a:pt x="3505" y="4310"/>
                  </a:cubicBezTo>
                  <a:cubicBezTo>
                    <a:pt x="3739" y="4777"/>
                    <a:pt x="4051" y="5193"/>
                    <a:pt x="4414" y="5556"/>
                  </a:cubicBezTo>
                  <a:cubicBezTo>
                    <a:pt x="4544" y="5738"/>
                    <a:pt x="4726" y="5868"/>
                    <a:pt x="4907" y="5997"/>
                  </a:cubicBezTo>
                  <a:lnTo>
                    <a:pt x="4881" y="5997"/>
                  </a:lnTo>
                  <a:cubicBezTo>
                    <a:pt x="4985" y="6049"/>
                    <a:pt x="5089" y="6101"/>
                    <a:pt x="5219" y="6127"/>
                  </a:cubicBezTo>
                  <a:lnTo>
                    <a:pt x="5193" y="6127"/>
                  </a:lnTo>
                  <a:cubicBezTo>
                    <a:pt x="5271" y="6153"/>
                    <a:pt x="5349" y="6179"/>
                    <a:pt x="5452" y="6179"/>
                  </a:cubicBezTo>
                  <a:cubicBezTo>
                    <a:pt x="5530" y="6179"/>
                    <a:pt x="5608" y="6179"/>
                    <a:pt x="5660" y="6153"/>
                  </a:cubicBezTo>
                  <a:cubicBezTo>
                    <a:pt x="5738" y="6127"/>
                    <a:pt x="5816" y="6101"/>
                    <a:pt x="5868" y="6075"/>
                  </a:cubicBezTo>
                  <a:cubicBezTo>
                    <a:pt x="5920" y="6023"/>
                    <a:pt x="5972" y="5997"/>
                    <a:pt x="6024" y="5971"/>
                  </a:cubicBezTo>
                  <a:cubicBezTo>
                    <a:pt x="5920" y="5686"/>
                    <a:pt x="5816" y="5426"/>
                    <a:pt x="5686" y="5167"/>
                  </a:cubicBezTo>
                  <a:cubicBezTo>
                    <a:pt x="5349" y="4284"/>
                    <a:pt x="4933" y="3453"/>
                    <a:pt x="4440" y="2648"/>
                  </a:cubicBezTo>
                  <a:cubicBezTo>
                    <a:pt x="4206" y="2259"/>
                    <a:pt x="3947" y="1896"/>
                    <a:pt x="3661" y="1532"/>
                  </a:cubicBezTo>
                  <a:cubicBezTo>
                    <a:pt x="3479" y="1298"/>
                    <a:pt x="3272" y="1065"/>
                    <a:pt x="3064" y="857"/>
                  </a:cubicBezTo>
                  <a:cubicBezTo>
                    <a:pt x="2727" y="520"/>
                    <a:pt x="2337" y="260"/>
                    <a:pt x="1896" y="104"/>
                  </a:cubicBezTo>
                  <a:cubicBezTo>
                    <a:pt x="1662" y="26"/>
                    <a:pt x="1403" y="0"/>
                    <a:pt x="1169" y="0"/>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46"/>
            <p:cNvSpPr/>
            <p:nvPr/>
          </p:nvSpPr>
          <p:spPr>
            <a:xfrm>
              <a:off x="1693681" y="1255573"/>
              <a:ext cx="45" cy="45"/>
            </a:xfrm>
            <a:custGeom>
              <a:avLst/>
              <a:gdLst/>
              <a:ahLst/>
              <a:cxnLst/>
              <a:rect l="l" t="t" r="r" b="b"/>
              <a:pathLst>
                <a:path w="1" h="1" extrusionOk="0">
                  <a:moveTo>
                    <a:pt x="1" y="0"/>
                  </a:move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46"/>
            <p:cNvSpPr/>
            <p:nvPr/>
          </p:nvSpPr>
          <p:spPr>
            <a:xfrm>
              <a:off x="1693681" y="1255573"/>
              <a:ext cx="45" cy="45"/>
            </a:xfrm>
            <a:custGeom>
              <a:avLst/>
              <a:gdLst/>
              <a:ahLst/>
              <a:cxnLst/>
              <a:rect l="l" t="t" r="r" b="b"/>
              <a:pathLst>
                <a:path w="1" h="1" extrusionOk="0">
                  <a:moveTo>
                    <a:pt x="1" y="0"/>
                  </a:moveTo>
                  <a:lnTo>
                    <a:pt x="1" y="0"/>
                  </a:lnTo>
                  <a:lnTo>
                    <a:pt x="1" y="0"/>
                  </a:lnTo>
                  <a:lnTo>
                    <a:pt x="1" y="0"/>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46"/>
            <p:cNvSpPr/>
            <p:nvPr/>
          </p:nvSpPr>
          <p:spPr>
            <a:xfrm>
              <a:off x="1148210" y="988101"/>
              <a:ext cx="353160" cy="838862"/>
            </a:xfrm>
            <a:custGeom>
              <a:avLst/>
              <a:gdLst/>
              <a:ahLst/>
              <a:cxnLst/>
              <a:rect l="l" t="t" r="r" b="b"/>
              <a:pathLst>
                <a:path w="7815" h="18563" extrusionOk="0">
                  <a:moveTo>
                    <a:pt x="6516" y="0"/>
                  </a:moveTo>
                  <a:cubicBezTo>
                    <a:pt x="5841" y="312"/>
                    <a:pt x="5296" y="753"/>
                    <a:pt x="4855" y="1350"/>
                  </a:cubicBezTo>
                  <a:lnTo>
                    <a:pt x="4855" y="1324"/>
                  </a:lnTo>
                  <a:cubicBezTo>
                    <a:pt x="4543" y="1740"/>
                    <a:pt x="4258" y="2181"/>
                    <a:pt x="3998" y="2622"/>
                  </a:cubicBezTo>
                  <a:cubicBezTo>
                    <a:pt x="3712" y="3116"/>
                    <a:pt x="3479" y="3635"/>
                    <a:pt x="3271" y="4154"/>
                  </a:cubicBezTo>
                  <a:cubicBezTo>
                    <a:pt x="2830" y="5218"/>
                    <a:pt x="2518" y="6361"/>
                    <a:pt x="2311" y="7503"/>
                  </a:cubicBezTo>
                  <a:cubicBezTo>
                    <a:pt x="2129" y="8308"/>
                    <a:pt x="2051" y="9138"/>
                    <a:pt x="2051" y="9969"/>
                  </a:cubicBezTo>
                  <a:cubicBezTo>
                    <a:pt x="2025" y="10333"/>
                    <a:pt x="2051" y="10670"/>
                    <a:pt x="2103" y="11034"/>
                  </a:cubicBezTo>
                  <a:cubicBezTo>
                    <a:pt x="1999" y="10956"/>
                    <a:pt x="1869" y="10878"/>
                    <a:pt x="1739" y="10852"/>
                  </a:cubicBezTo>
                  <a:cubicBezTo>
                    <a:pt x="1636" y="10826"/>
                    <a:pt x="1506" y="10800"/>
                    <a:pt x="1402" y="10800"/>
                  </a:cubicBezTo>
                  <a:lnTo>
                    <a:pt x="1272" y="10800"/>
                  </a:lnTo>
                  <a:cubicBezTo>
                    <a:pt x="1116" y="10826"/>
                    <a:pt x="961" y="10878"/>
                    <a:pt x="831" y="10982"/>
                  </a:cubicBezTo>
                  <a:cubicBezTo>
                    <a:pt x="701" y="11059"/>
                    <a:pt x="597" y="11163"/>
                    <a:pt x="519" y="11293"/>
                  </a:cubicBezTo>
                  <a:cubicBezTo>
                    <a:pt x="389" y="11449"/>
                    <a:pt x="312" y="11605"/>
                    <a:pt x="260" y="11786"/>
                  </a:cubicBezTo>
                  <a:cubicBezTo>
                    <a:pt x="104" y="12150"/>
                    <a:pt x="26" y="12565"/>
                    <a:pt x="26" y="12981"/>
                  </a:cubicBezTo>
                  <a:cubicBezTo>
                    <a:pt x="0" y="13915"/>
                    <a:pt x="104" y="14876"/>
                    <a:pt x="389" y="15810"/>
                  </a:cubicBezTo>
                  <a:cubicBezTo>
                    <a:pt x="675" y="16719"/>
                    <a:pt x="1064" y="17602"/>
                    <a:pt x="1610" y="18406"/>
                  </a:cubicBezTo>
                  <a:lnTo>
                    <a:pt x="1636" y="18458"/>
                  </a:lnTo>
                  <a:cubicBezTo>
                    <a:pt x="1687" y="18510"/>
                    <a:pt x="1765" y="18562"/>
                    <a:pt x="1843" y="18562"/>
                  </a:cubicBezTo>
                  <a:lnTo>
                    <a:pt x="1921" y="18562"/>
                  </a:lnTo>
                  <a:cubicBezTo>
                    <a:pt x="2570" y="18536"/>
                    <a:pt x="3245" y="18406"/>
                    <a:pt x="3868" y="18199"/>
                  </a:cubicBezTo>
                  <a:cubicBezTo>
                    <a:pt x="4569" y="17965"/>
                    <a:pt x="5270" y="17679"/>
                    <a:pt x="5919" y="17342"/>
                  </a:cubicBezTo>
                  <a:cubicBezTo>
                    <a:pt x="6153" y="16693"/>
                    <a:pt x="6360" y="16044"/>
                    <a:pt x="6542" y="15395"/>
                  </a:cubicBezTo>
                  <a:cubicBezTo>
                    <a:pt x="6906" y="14045"/>
                    <a:pt x="7217" y="12669"/>
                    <a:pt x="7425" y="11293"/>
                  </a:cubicBezTo>
                  <a:cubicBezTo>
                    <a:pt x="7658" y="9891"/>
                    <a:pt x="7762" y="8463"/>
                    <a:pt x="7788" y="7036"/>
                  </a:cubicBezTo>
                  <a:cubicBezTo>
                    <a:pt x="7814" y="5348"/>
                    <a:pt x="7632" y="3635"/>
                    <a:pt x="7217" y="1999"/>
                  </a:cubicBezTo>
                  <a:cubicBezTo>
                    <a:pt x="7217" y="1999"/>
                    <a:pt x="7217" y="1999"/>
                    <a:pt x="7217" y="2025"/>
                  </a:cubicBezTo>
                  <a:cubicBezTo>
                    <a:pt x="7087" y="1506"/>
                    <a:pt x="6932" y="1013"/>
                    <a:pt x="6724" y="545"/>
                  </a:cubicBezTo>
                  <a:cubicBezTo>
                    <a:pt x="6672" y="364"/>
                    <a:pt x="6594" y="182"/>
                    <a:pt x="6516"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46"/>
            <p:cNvSpPr/>
            <p:nvPr/>
          </p:nvSpPr>
          <p:spPr>
            <a:xfrm>
              <a:off x="2315430" y="1277037"/>
              <a:ext cx="515076" cy="744641"/>
            </a:xfrm>
            <a:custGeom>
              <a:avLst/>
              <a:gdLst/>
              <a:ahLst/>
              <a:cxnLst/>
              <a:rect l="l" t="t" r="r" b="b"/>
              <a:pathLst>
                <a:path w="11398" h="16478" extrusionOk="0">
                  <a:moveTo>
                    <a:pt x="9283" y="1"/>
                  </a:moveTo>
                  <a:cubicBezTo>
                    <a:pt x="9000" y="1"/>
                    <a:pt x="8714" y="41"/>
                    <a:pt x="8438" y="122"/>
                  </a:cubicBezTo>
                  <a:cubicBezTo>
                    <a:pt x="8153" y="200"/>
                    <a:pt x="7867" y="304"/>
                    <a:pt x="7582" y="408"/>
                  </a:cubicBezTo>
                  <a:cubicBezTo>
                    <a:pt x="7166" y="590"/>
                    <a:pt x="6751" y="797"/>
                    <a:pt x="6361" y="1031"/>
                  </a:cubicBezTo>
                  <a:cubicBezTo>
                    <a:pt x="5557" y="1498"/>
                    <a:pt x="4778" y="2017"/>
                    <a:pt x="4051" y="2615"/>
                  </a:cubicBezTo>
                  <a:cubicBezTo>
                    <a:pt x="2701" y="3731"/>
                    <a:pt x="1455" y="4951"/>
                    <a:pt x="312" y="6275"/>
                  </a:cubicBezTo>
                  <a:cubicBezTo>
                    <a:pt x="209" y="6301"/>
                    <a:pt x="131" y="6379"/>
                    <a:pt x="105" y="6509"/>
                  </a:cubicBezTo>
                  <a:lnTo>
                    <a:pt x="79" y="6535"/>
                  </a:lnTo>
                  <a:cubicBezTo>
                    <a:pt x="1" y="6613"/>
                    <a:pt x="1" y="6742"/>
                    <a:pt x="79" y="6820"/>
                  </a:cubicBezTo>
                  <a:cubicBezTo>
                    <a:pt x="53" y="7288"/>
                    <a:pt x="53" y="7729"/>
                    <a:pt x="79" y="8196"/>
                  </a:cubicBezTo>
                  <a:cubicBezTo>
                    <a:pt x="105" y="8715"/>
                    <a:pt x="209" y="9209"/>
                    <a:pt x="312" y="9728"/>
                  </a:cubicBezTo>
                  <a:cubicBezTo>
                    <a:pt x="520" y="10455"/>
                    <a:pt x="754" y="11208"/>
                    <a:pt x="1039" y="11909"/>
                  </a:cubicBezTo>
                  <a:cubicBezTo>
                    <a:pt x="1636" y="13414"/>
                    <a:pt x="2389" y="14868"/>
                    <a:pt x="3298" y="16218"/>
                  </a:cubicBezTo>
                  <a:lnTo>
                    <a:pt x="3454" y="16478"/>
                  </a:lnTo>
                  <a:cubicBezTo>
                    <a:pt x="3506" y="16192"/>
                    <a:pt x="3532" y="15932"/>
                    <a:pt x="3610" y="15673"/>
                  </a:cubicBezTo>
                  <a:cubicBezTo>
                    <a:pt x="3765" y="14816"/>
                    <a:pt x="3999" y="13959"/>
                    <a:pt x="4310" y="13129"/>
                  </a:cubicBezTo>
                  <a:cubicBezTo>
                    <a:pt x="4596" y="12272"/>
                    <a:pt x="4934" y="11415"/>
                    <a:pt x="5297" y="10611"/>
                  </a:cubicBezTo>
                  <a:cubicBezTo>
                    <a:pt x="5660" y="9780"/>
                    <a:pt x="6050" y="9001"/>
                    <a:pt x="6439" y="8196"/>
                  </a:cubicBezTo>
                  <a:cubicBezTo>
                    <a:pt x="6725" y="7651"/>
                    <a:pt x="7010" y="7080"/>
                    <a:pt x="7322" y="6535"/>
                  </a:cubicBezTo>
                  <a:cubicBezTo>
                    <a:pt x="7478" y="6197"/>
                    <a:pt x="7659" y="5912"/>
                    <a:pt x="7867" y="5548"/>
                  </a:cubicBezTo>
                  <a:cubicBezTo>
                    <a:pt x="8075" y="5185"/>
                    <a:pt x="8308" y="4847"/>
                    <a:pt x="8542" y="4484"/>
                  </a:cubicBezTo>
                  <a:cubicBezTo>
                    <a:pt x="8983" y="3861"/>
                    <a:pt x="9451" y="3238"/>
                    <a:pt x="9970" y="2641"/>
                  </a:cubicBezTo>
                  <a:cubicBezTo>
                    <a:pt x="10411" y="2121"/>
                    <a:pt x="10904" y="1628"/>
                    <a:pt x="11398" y="1161"/>
                  </a:cubicBezTo>
                  <a:cubicBezTo>
                    <a:pt x="11242" y="927"/>
                    <a:pt x="11086" y="719"/>
                    <a:pt x="10879" y="538"/>
                  </a:cubicBezTo>
                  <a:lnTo>
                    <a:pt x="10853" y="538"/>
                  </a:lnTo>
                  <a:cubicBezTo>
                    <a:pt x="10749" y="434"/>
                    <a:pt x="10645" y="356"/>
                    <a:pt x="10515" y="278"/>
                  </a:cubicBezTo>
                  <a:cubicBezTo>
                    <a:pt x="10281" y="174"/>
                    <a:pt x="10048" y="70"/>
                    <a:pt x="9788" y="44"/>
                  </a:cubicBezTo>
                  <a:cubicBezTo>
                    <a:pt x="9623" y="15"/>
                    <a:pt x="9454" y="1"/>
                    <a:pt x="9283"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46"/>
            <p:cNvSpPr/>
            <p:nvPr/>
          </p:nvSpPr>
          <p:spPr>
            <a:xfrm>
              <a:off x="2469116" y="1276676"/>
              <a:ext cx="361384" cy="258125"/>
            </a:xfrm>
            <a:custGeom>
              <a:avLst/>
              <a:gdLst/>
              <a:ahLst/>
              <a:cxnLst/>
              <a:rect l="l" t="t" r="r" b="b"/>
              <a:pathLst>
                <a:path w="7997" h="5712" extrusionOk="0">
                  <a:moveTo>
                    <a:pt x="5947" y="1"/>
                  </a:moveTo>
                  <a:cubicBezTo>
                    <a:pt x="5637" y="1"/>
                    <a:pt x="5331" y="35"/>
                    <a:pt x="5037" y="104"/>
                  </a:cubicBezTo>
                  <a:cubicBezTo>
                    <a:pt x="4752" y="208"/>
                    <a:pt x="4466" y="286"/>
                    <a:pt x="4181" y="416"/>
                  </a:cubicBezTo>
                  <a:cubicBezTo>
                    <a:pt x="3765" y="598"/>
                    <a:pt x="3350" y="805"/>
                    <a:pt x="2960" y="1013"/>
                  </a:cubicBezTo>
                  <a:cubicBezTo>
                    <a:pt x="2156" y="1480"/>
                    <a:pt x="1377" y="2025"/>
                    <a:pt x="650" y="2623"/>
                  </a:cubicBezTo>
                  <a:cubicBezTo>
                    <a:pt x="442" y="2804"/>
                    <a:pt x="209" y="2986"/>
                    <a:pt x="1" y="3168"/>
                  </a:cubicBezTo>
                  <a:cubicBezTo>
                    <a:pt x="1" y="3220"/>
                    <a:pt x="27" y="3272"/>
                    <a:pt x="53" y="3324"/>
                  </a:cubicBezTo>
                  <a:cubicBezTo>
                    <a:pt x="105" y="3375"/>
                    <a:pt x="157" y="3453"/>
                    <a:pt x="209" y="3505"/>
                  </a:cubicBezTo>
                  <a:cubicBezTo>
                    <a:pt x="260" y="3557"/>
                    <a:pt x="312" y="3583"/>
                    <a:pt x="390" y="3635"/>
                  </a:cubicBezTo>
                  <a:cubicBezTo>
                    <a:pt x="468" y="3661"/>
                    <a:pt x="546" y="3687"/>
                    <a:pt x="624" y="3713"/>
                  </a:cubicBezTo>
                  <a:lnTo>
                    <a:pt x="598" y="3713"/>
                  </a:lnTo>
                  <a:cubicBezTo>
                    <a:pt x="690" y="3731"/>
                    <a:pt x="781" y="3750"/>
                    <a:pt x="873" y="3750"/>
                  </a:cubicBezTo>
                  <a:cubicBezTo>
                    <a:pt x="911" y="3750"/>
                    <a:pt x="949" y="3747"/>
                    <a:pt x="987" y="3739"/>
                  </a:cubicBezTo>
                  <a:lnTo>
                    <a:pt x="961" y="3739"/>
                  </a:lnTo>
                  <a:cubicBezTo>
                    <a:pt x="1195" y="3739"/>
                    <a:pt x="1403" y="3687"/>
                    <a:pt x="1610" y="3635"/>
                  </a:cubicBezTo>
                  <a:cubicBezTo>
                    <a:pt x="2104" y="3479"/>
                    <a:pt x="2597" y="3272"/>
                    <a:pt x="3012" y="2986"/>
                  </a:cubicBezTo>
                  <a:cubicBezTo>
                    <a:pt x="3272" y="2830"/>
                    <a:pt x="3506" y="2675"/>
                    <a:pt x="3713" y="2519"/>
                  </a:cubicBezTo>
                  <a:cubicBezTo>
                    <a:pt x="3895" y="2389"/>
                    <a:pt x="4051" y="2259"/>
                    <a:pt x="4206" y="2103"/>
                  </a:cubicBezTo>
                  <a:cubicBezTo>
                    <a:pt x="4232" y="2090"/>
                    <a:pt x="4252" y="2084"/>
                    <a:pt x="4268" y="2084"/>
                  </a:cubicBezTo>
                  <a:cubicBezTo>
                    <a:pt x="4284" y="2084"/>
                    <a:pt x="4297" y="2090"/>
                    <a:pt x="4310" y="2103"/>
                  </a:cubicBezTo>
                  <a:cubicBezTo>
                    <a:pt x="4362" y="2129"/>
                    <a:pt x="4362" y="2181"/>
                    <a:pt x="4336" y="2233"/>
                  </a:cubicBezTo>
                  <a:cubicBezTo>
                    <a:pt x="4181" y="2467"/>
                    <a:pt x="4025" y="2700"/>
                    <a:pt x="3895" y="2960"/>
                  </a:cubicBezTo>
                  <a:lnTo>
                    <a:pt x="3895" y="2934"/>
                  </a:lnTo>
                  <a:cubicBezTo>
                    <a:pt x="3661" y="3324"/>
                    <a:pt x="3506" y="3765"/>
                    <a:pt x="3376" y="4206"/>
                  </a:cubicBezTo>
                  <a:cubicBezTo>
                    <a:pt x="3376" y="4206"/>
                    <a:pt x="3376" y="4180"/>
                    <a:pt x="3376" y="4180"/>
                  </a:cubicBezTo>
                  <a:cubicBezTo>
                    <a:pt x="3325" y="4382"/>
                    <a:pt x="3299" y="4560"/>
                    <a:pt x="3298" y="4760"/>
                  </a:cubicBezTo>
                  <a:lnTo>
                    <a:pt x="3298" y="4760"/>
                  </a:lnTo>
                  <a:cubicBezTo>
                    <a:pt x="3298" y="4757"/>
                    <a:pt x="3298" y="4754"/>
                    <a:pt x="3298" y="4751"/>
                  </a:cubicBezTo>
                  <a:lnTo>
                    <a:pt x="3298" y="4777"/>
                  </a:lnTo>
                  <a:cubicBezTo>
                    <a:pt x="3298" y="4772"/>
                    <a:pt x="3298" y="4766"/>
                    <a:pt x="3298" y="4760"/>
                  </a:cubicBezTo>
                  <a:lnTo>
                    <a:pt x="3298" y="4760"/>
                  </a:lnTo>
                  <a:cubicBezTo>
                    <a:pt x="3299" y="4861"/>
                    <a:pt x="3325" y="4963"/>
                    <a:pt x="3350" y="5089"/>
                  </a:cubicBezTo>
                  <a:cubicBezTo>
                    <a:pt x="3376" y="5167"/>
                    <a:pt x="3402" y="5219"/>
                    <a:pt x="3454" y="5297"/>
                  </a:cubicBezTo>
                  <a:cubicBezTo>
                    <a:pt x="3506" y="5374"/>
                    <a:pt x="3557" y="5426"/>
                    <a:pt x="3609" y="5478"/>
                  </a:cubicBezTo>
                  <a:cubicBezTo>
                    <a:pt x="3661" y="5530"/>
                    <a:pt x="3713" y="5582"/>
                    <a:pt x="3791" y="5608"/>
                  </a:cubicBezTo>
                  <a:cubicBezTo>
                    <a:pt x="3843" y="5634"/>
                    <a:pt x="3895" y="5660"/>
                    <a:pt x="3947" y="5686"/>
                  </a:cubicBezTo>
                  <a:cubicBezTo>
                    <a:pt x="4025" y="5686"/>
                    <a:pt x="4103" y="5712"/>
                    <a:pt x="4206" y="5712"/>
                  </a:cubicBezTo>
                  <a:cubicBezTo>
                    <a:pt x="4258" y="5686"/>
                    <a:pt x="4336" y="5686"/>
                    <a:pt x="4388" y="5660"/>
                  </a:cubicBezTo>
                  <a:lnTo>
                    <a:pt x="4466" y="5556"/>
                  </a:lnTo>
                  <a:cubicBezTo>
                    <a:pt x="4674" y="5219"/>
                    <a:pt x="4881" y="4881"/>
                    <a:pt x="5141" y="4518"/>
                  </a:cubicBezTo>
                  <a:cubicBezTo>
                    <a:pt x="5582" y="3869"/>
                    <a:pt x="6050" y="3246"/>
                    <a:pt x="6569" y="2675"/>
                  </a:cubicBezTo>
                  <a:cubicBezTo>
                    <a:pt x="6984" y="2181"/>
                    <a:pt x="7478" y="1662"/>
                    <a:pt x="7997" y="1169"/>
                  </a:cubicBezTo>
                  <a:cubicBezTo>
                    <a:pt x="7841" y="935"/>
                    <a:pt x="7685" y="702"/>
                    <a:pt x="7478" y="546"/>
                  </a:cubicBezTo>
                  <a:lnTo>
                    <a:pt x="7478" y="520"/>
                  </a:lnTo>
                  <a:cubicBezTo>
                    <a:pt x="7374" y="442"/>
                    <a:pt x="7244" y="364"/>
                    <a:pt x="7114" y="286"/>
                  </a:cubicBezTo>
                  <a:cubicBezTo>
                    <a:pt x="6906" y="156"/>
                    <a:pt x="6673" y="78"/>
                    <a:pt x="6413" y="27"/>
                  </a:cubicBezTo>
                  <a:cubicBezTo>
                    <a:pt x="6257" y="9"/>
                    <a:pt x="6102" y="1"/>
                    <a:pt x="5947" y="1"/>
                  </a:cubicBez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46"/>
            <p:cNvSpPr/>
            <p:nvPr/>
          </p:nvSpPr>
          <p:spPr>
            <a:xfrm>
              <a:off x="2471466" y="1426838"/>
              <a:ext cx="45" cy="45"/>
            </a:xfrm>
            <a:custGeom>
              <a:avLst/>
              <a:gdLst/>
              <a:ahLst/>
              <a:cxnLst/>
              <a:rect l="l" t="t" r="r" b="b"/>
              <a:pathLst>
                <a:path w="1" h="1" extrusionOk="0">
                  <a:moveTo>
                    <a:pt x="1" y="1"/>
                  </a:move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46"/>
            <p:cNvSpPr/>
            <p:nvPr/>
          </p:nvSpPr>
          <p:spPr>
            <a:xfrm>
              <a:off x="2471466" y="1426838"/>
              <a:ext cx="45" cy="45"/>
            </a:xfrm>
            <a:custGeom>
              <a:avLst/>
              <a:gdLst/>
              <a:ahLst/>
              <a:cxnLst/>
              <a:rect l="l" t="t" r="r" b="b"/>
              <a:pathLst>
                <a:path w="1" h="1" extrusionOk="0">
                  <a:moveTo>
                    <a:pt x="1" y="1"/>
                  </a:moveTo>
                  <a:lnTo>
                    <a:pt x="1" y="1"/>
                  </a:lnTo>
                  <a:lnTo>
                    <a:pt x="1" y="1"/>
                  </a:lnTo>
                  <a:lnTo>
                    <a:pt x="1" y="1"/>
                  </a:lnTo>
                  <a:close/>
                </a:path>
              </a:pathLst>
            </a:custGeom>
            <a:solidFill>
              <a:srgbClr val="78363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9" name="Google Shape;1529;p46"/>
            <p:cNvSpPr/>
            <p:nvPr/>
          </p:nvSpPr>
          <p:spPr>
            <a:xfrm>
              <a:off x="2465591" y="1313053"/>
              <a:ext cx="396587" cy="837371"/>
            </a:xfrm>
            <a:custGeom>
              <a:avLst/>
              <a:gdLst/>
              <a:ahLst/>
              <a:cxnLst/>
              <a:rect l="l" t="t" r="r" b="b"/>
              <a:pathLst>
                <a:path w="8776" h="18530" extrusionOk="0">
                  <a:moveTo>
                    <a:pt x="7867" y="0"/>
                  </a:moveTo>
                  <a:cubicBezTo>
                    <a:pt x="7711" y="104"/>
                    <a:pt x="7556" y="234"/>
                    <a:pt x="7400" y="364"/>
                  </a:cubicBezTo>
                  <a:cubicBezTo>
                    <a:pt x="7010" y="675"/>
                    <a:pt x="6621" y="1039"/>
                    <a:pt x="6283" y="1428"/>
                  </a:cubicBezTo>
                  <a:cubicBezTo>
                    <a:pt x="5141" y="2674"/>
                    <a:pt x="4129" y="4050"/>
                    <a:pt x="3350" y="5556"/>
                  </a:cubicBezTo>
                  <a:cubicBezTo>
                    <a:pt x="2675" y="6828"/>
                    <a:pt x="2104" y="8126"/>
                    <a:pt x="1611" y="9450"/>
                  </a:cubicBezTo>
                  <a:cubicBezTo>
                    <a:pt x="1117" y="10774"/>
                    <a:pt x="728" y="12124"/>
                    <a:pt x="390" y="13500"/>
                  </a:cubicBezTo>
                  <a:cubicBezTo>
                    <a:pt x="235" y="14149"/>
                    <a:pt x="105" y="14798"/>
                    <a:pt x="1" y="15473"/>
                  </a:cubicBezTo>
                  <a:cubicBezTo>
                    <a:pt x="416" y="16096"/>
                    <a:pt x="858" y="16693"/>
                    <a:pt x="1377" y="17238"/>
                  </a:cubicBezTo>
                  <a:cubicBezTo>
                    <a:pt x="1818" y="17706"/>
                    <a:pt x="2337" y="18121"/>
                    <a:pt x="2883" y="18458"/>
                  </a:cubicBezTo>
                  <a:cubicBezTo>
                    <a:pt x="2909" y="18484"/>
                    <a:pt x="2935" y="18484"/>
                    <a:pt x="2960" y="18510"/>
                  </a:cubicBezTo>
                  <a:cubicBezTo>
                    <a:pt x="2986" y="18523"/>
                    <a:pt x="3025" y="18530"/>
                    <a:pt x="3068" y="18530"/>
                  </a:cubicBezTo>
                  <a:cubicBezTo>
                    <a:pt x="3110" y="18530"/>
                    <a:pt x="3155" y="18523"/>
                    <a:pt x="3194" y="18510"/>
                  </a:cubicBezTo>
                  <a:lnTo>
                    <a:pt x="3246" y="18484"/>
                  </a:lnTo>
                  <a:cubicBezTo>
                    <a:pt x="4077" y="18043"/>
                    <a:pt x="4856" y="17472"/>
                    <a:pt x="5531" y="16797"/>
                  </a:cubicBezTo>
                  <a:cubicBezTo>
                    <a:pt x="6232" y="16122"/>
                    <a:pt x="6803" y="15343"/>
                    <a:pt x="7244" y="14486"/>
                  </a:cubicBezTo>
                  <a:cubicBezTo>
                    <a:pt x="7426" y="14123"/>
                    <a:pt x="7556" y="13734"/>
                    <a:pt x="7607" y="13344"/>
                  </a:cubicBezTo>
                  <a:cubicBezTo>
                    <a:pt x="7633" y="13162"/>
                    <a:pt x="7633" y="12981"/>
                    <a:pt x="7607" y="12799"/>
                  </a:cubicBezTo>
                  <a:cubicBezTo>
                    <a:pt x="7607" y="12643"/>
                    <a:pt x="7556" y="12513"/>
                    <a:pt x="7504" y="12384"/>
                  </a:cubicBezTo>
                  <a:cubicBezTo>
                    <a:pt x="7426" y="12228"/>
                    <a:pt x="7322" y="12098"/>
                    <a:pt x="7192" y="11994"/>
                  </a:cubicBezTo>
                  <a:lnTo>
                    <a:pt x="7088" y="11942"/>
                  </a:lnTo>
                  <a:cubicBezTo>
                    <a:pt x="6984" y="11890"/>
                    <a:pt x="6881" y="11838"/>
                    <a:pt x="6751" y="11812"/>
                  </a:cubicBezTo>
                  <a:cubicBezTo>
                    <a:pt x="6686" y="11800"/>
                    <a:pt x="6621" y="11793"/>
                    <a:pt x="6556" y="11793"/>
                  </a:cubicBezTo>
                  <a:cubicBezTo>
                    <a:pt x="6491" y="11793"/>
                    <a:pt x="6426" y="11800"/>
                    <a:pt x="6361" y="11812"/>
                  </a:cubicBezTo>
                  <a:cubicBezTo>
                    <a:pt x="6569" y="11527"/>
                    <a:pt x="6751" y="11241"/>
                    <a:pt x="6932" y="10930"/>
                  </a:cubicBezTo>
                  <a:cubicBezTo>
                    <a:pt x="7322" y="10203"/>
                    <a:pt x="7659" y="9424"/>
                    <a:pt x="7893" y="8645"/>
                  </a:cubicBezTo>
                  <a:cubicBezTo>
                    <a:pt x="8256" y="7529"/>
                    <a:pt x="8516" y="6387"/>
                    <a:pt x="8672" y="5218"/>
                  </a:cubicBezTo>
                  <a:cubicBezTo>
                    <a:pt x="8724" y="4673"/>
                    <a:pt x="8776" y="4102"/>
                    <a:pt x="8776" y="3557"/>
                  </a:cubicBezTo>
                  <a:cubicBezTo>
                    <a:pt x="8776" y="3038"/>
                    <a:pt x="8724" y="2519"/>
                    <a:pt x="8646" y="1999"/>
                  </a:cubicBezTo>
                  <a:lnTo>
                    <a:pt x="8672" y="1973"/>
                  </a:lnTo>
                  <a:cubicBezTo>
                    <a:pt x="8568" y="1246"/>
                    <a:pt x="8282" y="571"/>
                    <a:pt x="7867"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0" name="Google Shape;1530;p46"/>
            <p:cNvSpPr/>
            <p:nvPr/>
          </p:nvSpPr>
          <p:spPr>
            <a:xfrm>
              <a:off x="900667" y="1169940"/>
              <a:ext cx="1940459" cy="1663579"/>
            </a:xfrm>
            <a:custGeom>
              <a:avLst/>
              <a:gdLst/>
              <a:ahLst/>
              <a:cxnLst/>
              <a:rect l="l" t="t" r="r" b="b"/>
              <a:pathLst>
                <a:path w="42940" h="36813" extrusionOk="0">
                  <a:moveTo>
                    <a:pt x="27233" y="0"/>
                  </a:moveTo>
                  <a:cubicBezTo>
                    <a:pt x="27155" y="0"/>
                    <a:pt x="27077" y="0"/>
                    <a:pt x="26999" y="26"/>
                  </a:cubicBezTo>
                  <a:cubicBezTo>
                    <a:pt x="26870" y="52"/>
                    <a:pt x="26740" y="78"/>
                    <a:pt x="26636" y="156"/>
                  </a:cubicBezTo>
                  <a:cubicBezTo>
                    <a:pt x="26480" y="234"/>
                    <a:pt x="26350" y="338"/>
                    <a:pt x="26247" y="467"/>
                  </a:cubicBezTo>
                  <a:cubicBezTo>
                    <a:pt x="26117" y="623"/>
                    <a:pt x="26013" y="805"/>
                    <a:pt x="25935" y="987"/>
                  </a:cubicBezTo>
                  <a:cubicBezTo>
                    <a:pt x="25753" y="1402"/>
                    <a:pt x="25624" y="1843"/>
                    <a:pt x="25572" y="2285"/>
                  </a:cubicBezTo>
                  <a:cubicBezTo>
                    <a:pt x="25468" y="2804"/>
                    <a:pt x="25442" y="3297"/>
                    <a:pt x="25416" y="3816"/>
                  </a:cubicBezTo>
                  <a:cubicBezTo>
                    <a:pt x="25182" y="3557"/>
                    <a:pt x="24923" y="3349"/>
                    <a:pt x="24611" y="3167"/>
                  </a:cubicBezTo>
                  <a:cubicBezTo>
                    <a:pt x="24403" y="3064"/>
                    <a:pt x="24196" y="3012"/>
                    <a:pt x="23988" y="2960"/>
                  </a:cubicBezTo>
                  <a:lnTo>
                    <a:pt x="23702" y="2960"/>
                  </a:lnTo>
                  <a:cubicBezTo>
                    <a:pt x="23573" y="2986"/>
                    <a:pt x="23495" y="3012"/>
                    <a:pt x="23391" y="3064"/>
                  </a:cubicBezTo>
                  <a:cubicBezTo>
                    <a:pt x="23235" y="3115"/>
                    <a:pt x="23105" y="3219"/>
                    <a:pt x="23053" y="3375"/>
                  </a:cubicBezTo>
                  <a:cubicBezTo>
                    <a:pt x="22976" y="3557"/>
                    <a:pt x="22950" y="3764"/>
                    <a:pt x="22976" y="3972"/>
                  </a:cubicBezTo>
                  <a:cubicBezTo>
                    <a:pt x="23027" y="4206"/>
                    <a:pt x="23131" y="4439"/>
                    <a:pt x="23261" y="4647"/>
                  </a:cubicBezTo>
                  <a:lnTo>
                    <a:pt x="23287" y="4699"/>
                  </a:lnTo>
                  <a:lnTo>
                    <a:pt x="23313" y="4751"/>
                  </a:lnTo>
                  <a:cubicBezTo>
                    <a:pt x="22690" y="4621"/>
                    <a:pt x="22015" y="4543"/>
                    <a:pt x="21366" y="4543"/>
                  </a:cubicBezTo>
                  <a:lnTo>
                    <a:pt x="21288" y="4543"/>
                  </a:lnTo>
                  <a:cubicBezTo>
                    <a:pt x="20405" y="4543"/>
                    <a:pt x="19523" y="4673"/>
                    <a:pt x="18666" y="4881"/>
                  </a:cubicBezTo>
                  <a:cubicBezTo>
                    <a:pt x="17757" y="5088"/>
                    <a:pt x="16901" y="5400"/>
                    <a:pt x="16070" y="5789"/>
                  </a:cubicBezTo>
                  <a:cubicBezTo>
                    <a:pt x="15239" y="6179"/>
                    <a:pt x="14460" y="6672"/>
                    <a:pt x="13734" y="7217"/>
                  </a:cubicBezTo>
                  <a:cubicBezTo>
                    <a:pt x="13344" y="7503"/>
                    <a:pt x="12955" y="7814"/>
                    <a:pt x="12565" y="8178"/>
                  </a:cubicBezTo>
                  <a:cubicBezTo>
                    <a:pt x="12254" y="8437"/>
                    <a:pt x="11994" y="8723"/>
                    <a:pt x="11709" y="9009"/>
                  </a:cubicBezTo>
                  <a:lnTo>
                    <a:pt x="11501" y="9190"/>
                  </a:lnTo>
                  <a:cubicBezTo>
                    <a:pt x="10774" y="9917"/>
                    <a:pt x="10021" y="10592"/>
                    <a:pt x="9216" y="11215"/>
                  </a:cubicBezTo>
                  <a:cubicBezTo>
                    <a:pt x="8645" y="11682"/>
                    <a:pt x="7996" y="12046"/>
                    <a:pt x="7321" y="12357"/>
                  </a:cubicBezTo>
                  <a:lnTo>
                    <a:pt x="7295" y="12357"/>
                  </a:lnTo>
                  <a:cubicBezTo>
                    <a:pt x="6854" y="12513"/>
                    <a:pt x="6413" y="12643"/>
                    <a:pt x="5971" y="12695"/>
                  </a:cubicBezTo>
                  <a:cubicBezTo>
                    <a:pt x="5841" y="12721"/>
                    <a:pt x="5705" y="12734"/>
                    <a:pt x="5566" y="12734"/>
                  </a:cubicBezTo>
                  <a:cubicBezTo>
                    <a:pt x="5426" y="12734"/>
                    <a:pt x="5283" y="12721"/>
                    <a:pt x="5141" y="12695"/>
                  </a:cubicBezTo>
                  <a:lnTo>
                    <a:pt x="4933" y="12669"/>
                  </a:lnTo>
                  <a:cubicBezTo>
                    <a:pt x="4777" y="12643"/>
                    <a:pt x="4621" y="12617"/>
                    <a:pt x="4466" y="12591"/>
                  </a:cubicBezTo>
                  <a:lnTo>
                    <a:pt x="4180" y="12591"/>
                  </a:lnTo>
                  <a:cubicBezTo>
                    <a:pt x="4024" y="12591"/>
                    <a:pt x="3894" y="12617"/>
                    <a:pt x="3739" y="12643"/>
                  </a:cubicBezTo>
                  <a:cubicBezTo>
                    <a:pt x="3245" y="12773"/>
                    <a:pt x="2830" y="13110"/>
                    <a:pt x="2622" y="13578"/>
                  </a:cubicBezTo>
                  <a:cubicBezTo>
                    <a:pt x="2441" y="14019"/>
                    <a:pt x="2389" y="14486"/>
                    <a:pt x="2415" y="14979"/>
                  </a:cubicBezTo>
                  <a:cubicBezTo>
                    <a:pt x="2415" y="15057"/>
                    <a:pt x="2415" y="15161"/>
                    <a:pt x="2441" y="15265"/>
                  </a:cubicBezTo>
                  <a:cubicBezTo>
                    <a:pt x="2389" y="15213"/>
                    <a:pt x="2337" y="15187"/>
                    <a:pt x="2311" y="15135"/>
                  </a:cubicBezTo>
                  <a:cubicBezTo>
                    <a:pt x="2077" y="14954"/>
                    <a:pt x="1818" y="14824"/>
                    <a:pt x="1532" y="14772"/>
                  </a:cubicBezTo>
                  <a:lnTo>
                    <a:pt x="1402" y="14772"/>
                  </a:lnTo>
                  <a:cubicBezTo>
                    <a:pt x="1194" y="14772"/>
                    <a:pt x="1013" y="14824"/>
                    <a:pt x="857" y="14954"/>
                  </a:cubicBezTo>
                  <a:cubicBezTo>
                    <a:pt x="675" y="15083"/>
                    <a:pt x="520" y="15291"/>
                    <a:pt x="416" y="15525"/>
                  </a:cubicBezTo>
                  <a:cubicBezTo>
                    <a:pt x="286" y="15784"/>
                    <a:pt x="208" y="16070"/>
                    <a:pt x="156" y="16329"/>
                  </a:cubicBezTo>
                  <a:cubicBezTo>
                    <a:pt x="78" y="16667"/>
                    <a:pt x="52" y="16978"/>
                    <a:pt x="26" y="17316"/>
                  </a:cubicBezTo>
                  <a:cubicBezTo>
                    <a:pt x="0" y="17965"/>
                    <a:pt x="26" y="18640"/>
                    <a:pt x="104" y="19289"/>
                  </a:cubicBezTo>
                  <a:cubicBezTo>
                    <a:pt x="130" y="19419"/>
                    <a:pt x="156" y="19575"/>
                    <a:pt x="208" y="19704"/>
                  </a:cubicBezTo>
                  <a:cubicBezTo>
                    <a:pt x="234" y="19834"/>
                    <a:pt x="286" y="20042"/>
                    <a:pt x="338" y="20198"/>
                  </a:cubicBezTo>
                  <a:lnTo>
                    <a:pt x="338" y="20250"/>
                  </a:lnTo>
                  <a:cubicBezTo>
                    <a:pt x="494" y="20795"/>
                    <a:pt x="701" y="21366"/>
                    <a:pt x="935" y="21937"/>
                  </a:cubicBezTo>
                  <a:cubicBezTo>
                    <a:pt x="1402" y="23053"/>
                    <a:pt x="1921" y="24144"/>
                    <a:pt x="2570" y="25156"/>
                  </a:cubicBezTo>
                  <a:cubicBezTo>
                    <a:pt x="3791" y="27129"/>
                    <a:pt x="5270" y="28920"/>
                    <a:pt x="6984" y="30478"/>
                  </a:cubicBezTo>
                  <a:cubicBezTo>
                    <a:pt x="8515" y="31828"/>
                    <a:pt x="10203" y="32996"/>
                    <a:pt x="12020" y="33905"/>
                  </a:cubicBezTo>
                  <a:cubicBezTo>
                    <a:pt x="13863" y="34839"/>
                    <a:pt x="15810" y="35540"/>
                    <a:pt x="17835" y="36034"/>
                  </a:cubicBezTo>
                  <a:cubicBezTo>
                    <a:pt x="19860" y="36501"/>
                    <a:pt x="21911" y="36787"/>
                    <a:pt x="23988" y="36812"/>
                  </a:cubicBezTo>
                  <a:lnTo>
                    <a:pt x="24455" y="36812"/>
                  </a:lnTo>
                  <a:cubicBezTo>
                    <a:pt x="26376" y="36812"/>
                    <a:pt x="28323" y="36605"/>
                    <a:pt x="30219" y="36215"/>
                  </a:cubicBezTo>
                  <a:cubicBezTo>
                    <a:pt x="32218" y="35774"/>
                    <a:pt x="34191" y="35047"/>
                    <a:pt x="36008" y="34087"/>
                  </a:cubicBezTo>
                  <a:cubicBezTo>
                    <a:pt x="37046" y="33541"/>
                    <a:pt x="38033" y="32892"/>
                    <a:pt x="38967" y="32140"/>
                  </a:cubicBezTo>
                  <a:cubicBezTo>
                    <a:pt x="39876" y="31413"/>
                    <a:pt x="40707" y="30556"/>
                    <a:pt x="41434" y="29647"/>
                  </a:cubicBezTo>
                  <a:cubicBezTo>
                    <a:pt x="41667" y="29336"/>
                    <a:pt x="41901" y="28998"/>
                    <a:pt x="42109" y="28661"/>
                  </a:cubicBezTo>
                  <a:cubicBezTo>
                    <a:pt x="42316" y="28375"/>
                    <a:pt x="42472" y="28064"/>
                    <a:pt x="42602" y="27752"/>
                  </a:cubicBezTo>
                  <a:cubicBezTo>
                    <a:pt x="42836" y="27259"/>
                    <a:pt x="42939" y="26740"/>
                    <a:pt x="42862" y="26195"/>
                  </a:cubicBezTo>
                  <a:cubicBezTo>
                    <a:pt x="42810" y="26013"/>
                    <a:pt x="42732" y="25805"/>
                    <a:pt x="42602" y="25649"/>
                  </a:cubicBezTo>
                  <a:cubicBezTo>
                    <a:pt x="42524" y="25571"/>
                    <a:pt x="42446" y="25520"/>
                    <a:pt x="42368" y="25468"/>
                  </a:cubicBezTo>
                  <a:cubicBezTo>
                    <a:pt x="42264" y="25390"/>
                    <a:pt x="42161" y="25338"/>
                    <a:pt x="42031" y="25286"/>
                  </a:cubicBezTo>
                  <a:cubicBezTo>
                    <a:pt x="41901" y="25234"/>
                    <a:pt x="41745" y="25208"/>
                    <a:pt x="41615" y="25208"/>
                  </a:cubicBezTo>
                  <a:cubicBezTo>
                    <a:pt x="41719" y="25104"/>
                    <a:pt x="41823" y="24974"/>
                    <a:pt x="41901" y="24845"/>
                  </a:cubicBezTo>
                  <a:cubicBezTo>
                    <a:pt x="42083" y="24533"/>
                    <a:pt x="42083" y="24144"/>
                    <a:pt x="41901" y="23832"/>
                  </a:cubicBezTo>
                  <a:cubicBezTo>
                    <a:pt x="41667" y="23469"/>
                    <a:pt x="41330" y="23209"/>
                    <a:pt x="40940" y="23053"/>
                  </a:cubicBezTo>
                  <a:cubicBezTo>
                    <a:pt x="40811" y="23001"/>
                    <a:pt x="40681" y="22949"/>
                    <a:pt x="40551" y="22898"/>
                  </a:cubicBezTo>
                  <a:lnTo>
                    <a:pt x="40291" y="22794"/>
                  </a:lnTo>
                  <a:cubicBezTo>
                    <a:pt x="40136" y="22716"/>
                    <a:pt x="39980" y="22638"/>
                    <a:pt x="39824" y="22560"/>
                  </a:cubicBezTo>
                  <a:cubicBezTo>
                    <a:pt x="39487" y="22378"/>
                    <a:pt x="39201" y="22171"/>
                    <a:pt x="38941" y="21937"/>
                  </a:cubicBezTo>
                  <a:cubicBezTo>
                    <a:pt x="38734" y="21755"/>
                    <a:pt x="38578" y="21548"/>
                    <a:pt x="38448" y="21340"/>
                  </a:cubicBezTo>
                  <a:cubicBezTo>
                    <a:pt x="38240" y="21002"/>
                    <a:pt x="38085" y="20613"/>
                    <a:pt x="37981" y="20224"/>
                  </a:cubicBezTo>
                  <a:lnTo>
                    <a:pt x="37981" y="20250"/>
                  </a:lnTo>
                  <a:cubicBezTo>
                    <a:pt x="37877" y="19860"/>
                    <a:pt x="37799" y="19497"/>
                    <a:pt x="37747" y="19159"/>
                  </a:cubicBezTo>
                  <a:cubicBezTo>
                    <a:pt x="37669" y="18822"/>
                    <a:pt x="37591" y="18458"/>
                    <a:pt x="37514" y="18121"/>
                  </a:cubicBezTo>
                  <a:cubicBezTo>
                    <a:pt x="37358" y="17316"/>
                    <a:pt x="37202" y="16615"/>
                    <a:pt x="37020" y="15966"/>
                  </a:cubicBezTo>
                  <a:cubicBezTo>
                    <a:pt x="36657" y="14538"/>
                    <a:pt x="36138" y="13136"/>
                    <a:pt x="35463" y="11812"/>
                  </a:cubicBezTo>
                  <a:cubicBezTo>
                    <a:pt x="35177" y="11267"/>
                    <a:pt x="34866" y="10722"/>
                    <a:pt x="34502" y="10229"/>
                  </a:cubicBezTo>
                  <a:cubicBezTo>
                    <a:pt x="34113" y="9709"/>
                    <a:pt x="33697" y="9242"/>
                    <a:pt x="33230" y="8801"/>
                  </a:cubicBezTo>
                  <a:cubicBezTo>
                    <a:pt x="32321" y="7970"/>
                    <a:pt x="31257" y="7347"/>
                    <a:pt x="30089" y="6958"/>
                  </a:cubicBezTo>
                  <a:cubicBezTo>
                    <a:pt x="30245" y="6802"/>
                    <a:pt x="30400" y="6620"/>
                    <a:pt x="30504" y="6412"/>
                  </a:cubicBezTo>
                  <a:cubicBezTo>
                    <a:pt x="30556" y="6257"/>
                    <a:pt x="30608" y="6075"/>
                    <a:pt x="30608" y="5893"/>
                  </a:cubicBezTo>
                  <a:cubicBezTo>
                    <a:pt x="30608" y="5737"/>
                    <a:pt x="30556" y="5582"/>
                    <a:pt x="30478" y="5426"/>
                  </a:cubicBezTo>
                  <a:cubicBezTo>
                    <a:pt x="30400" y="5296"/>
                    <a:pt x="30297" y="5192"/>
                    <a:pt x="30141" y="5088"/>
                  </a:cubicBezTo>
                  <a:cubicBezTo>
                    <a:pt x="30011" y="5011"/>
                    <a:pt x="29829" y="4959"/>
                    <a:pt x="29673" y="4933"/>
                  </a:cubicBezTo>
                  <a:cubicBezTo>
                    <a:pt x="29570" y="4907"/>
                    <a:pt x="29492" y="4907"/>
                    <a:pt x="29414" y="4907"/>
                  </a:cubicBezTo>
                  <a:lnTo>
                    <a:pt x="29284" y="4907"/>
                  </a:lnTo>
                  <a:cubicBezTo>
                    <a:pt x="29310" y="4855"/>
                    <a:pt x="29362" y="4803"/>
                    <a:pt x="29388" y="4751"/>
                  </a:cubicBezTo>
                  <a:cubicBezTo>
                    <a:pt x="29544" y="4543"/>
                    <a:pt x="29673" y="4310"/>
                    <a:pt x="29725" y="4050"/>
                  </a:cubicBezTo>
                  <a:cubicBezTo>
                    <a:pt x="29777" y="3842"/>
                    <a:pt x="29777" y="3635"/>
                    <a:pt x="29725" y="3453"/>
                  </a:cubicBezTo>
                  <a:cubicBezTo>
                    <a:pt x="29673" y="3271"/>
                    <a:pt x="29544" y="3115"/>
                    <a:pt x="29388" y="3012"/>
                  </a:cubicBezTo>
                  <a:cubicBezTo>
                    <a:pt x="29310" y="2960"/>
                    <a:pt x="29232" y="2934"/>
                    <a:pt x="29154" y="2908"/>
                  </a:cubicBezTo>
                  <a:cubicBezTo>
                    <a:pt x="29076" y="2908"/>
                    <a:pt x="28998" y="2882"/>
                    <a:pt x="28921" y="2882"/>
                  </a:cubicBezTo>
                  <a:lnTo>
                    <a:pt x="28869" y="2882"/>
                  </a:lnTo>
                  <a:cubicBezTo>
                    <a:pt x="28661" y="2908"/>
                    <a:pt x="28427" y="2960"/>
                    <a:pt x="28246" y="3064"/>
                  </a:cubicBezTo>
                  <a:cubicBezTo>
                    <a:pt x="28168" y="3115"/>
                    <a:pt x="28090" y="3167"/>
                    <a:pt x="28012" y="3219"/>
                  </a:cubicBezTo>
                  <a:cubicBezTo>
                    <a:pt x="28168" y="2752"/>
                    <a:pt x="28272" y="2233"/>
                    <a:pt x="28323" y="1740"/>
                  </a:cubicBezTo>
                  <a:cubicBezTo>
                    <a:pt x="28349" y="1610"/>
                    <a:pt x="28349" y="1480"/>
                    <a:pt x="28349" y="1350"/>
                  </a:cubicBezTo>
                  <a:cubicBezTo>
                    <a:pt x="28349" y="1220"/>
                    <a:pt x="28323" y="1090"/>
                    <a:pt x="28298" y="961"/>
                  </a:cubicBezTo>
                  <a:cubicBezTo>
                    <a:pt x="28298" y="857"/>
                    <a:pt x="28246" y="753"/>
                    <a:pt x="28220" y="649"/>
                  </a:cubicBezTo>
                  <a:cubicBezTo>
                    <a:pt x="28168" y="545"/>
                    <a:pt x="28090" y="416"/>
                    <a:pt x="28012" y="338"/>
                  </a:cubicBezTo>
                  <a:cubicBezTo>
                    <a:pt x="27934" y="260"/>
                    <a:pt x="27856" y="182"/>
                    <a:pt x="27752" y="130"/>
                  </a:cubicBezTo>
                  <a:cubicBezTo>
                    <a:pt x="27649" y="78"/>
                    <a:pt x="27519" y="52"/>
                    <a:pt x="27389" y="26"/>
                  </a:cubicBezTo>
                  <a:lnTo>
                    <a:pt x="27233" y="26"/>
                  </a:lnTo>
                  <a:lnTo>
                    <a:pt x="27233" y="0"/>
                  </a:lnTo>
                  <a:close/>
                </a:path>
              </a:pathLst>
            </a:custGeom>
            <a:solidFill>
              <a:srgbClr val="F97F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1" name="Google Shape;1531;p46"/>
            <p:cNvSpPr/>
            <p:nvPr/>
          </p:nvSpPr>
          <p:spPr>
            <a:xfrm>
              <a:off x="901842" y="1736562"/>
              <a:ext cx="1938109" cy="1095767"/>
            </a:xfrm>
            <a:custGeom>
              <a:avLst/>
              <a:gdLst/>
              <a:ahLst/>
              <a:cxnLst/>
              <a:rect l="l" t="t" r="r" b="b"/>
              <a:pathLst>
                <a:path w="42888" h="24248" extrusionOk="0">
                  <a:moveTo>
                    <a:pt x="4154" y="0"/>
                  </a:moveTo>
                  <a:cubicBezTo>
                    <a:pt x="3998" y="0"/>
                    <a:pt x="3868" y="26"/>
                    <a:pt x="3713" y="52"/>
                  </a:cubicBezTo>
                  <a:lnTo>
                    <a:pt x="3739" y="78"/>
                  </a:lnTo>
                  <a:cubicBezTo>
                    <a:pt x="3245" y="208"/>
                    <a:pt x="2830" y="545"/>
                    <a:pt x="2622" y="1013"/>
                  </a:cubicBezTo>
                  <a:cubicBezTo>
                    <a:pt x="2441" y="1454"/>
                    <a:pt x="2389" y="1921"/>
                    <a:pt x="2415" y="2415"/>
                  </a:cubicBezTo>
                  <a:cubicBezTo>
                    <a:pt x="2415" y="2492"/>
                    <a:pt x="2415" y="2596"/>
                    <a:pt x="2441" y="2700"/>
                  </a:cubicBezTo>
                  <a:cubicBezTo>
                    <a:pt x="2415" y="2648"/>
                    <a:pt x="2363" y="2622"/>
                    <a:pt x="2311" y="2570"/>
                  </a:cubicBezTo>
                  <a:cubicBezTo>
                    <a:pt x="2103" y="2389"/>
                    <a:pt x="1818" y="2259"/>
                    <a:pt x="1532" y="2207"/>
                  </a:cubicBezTo>
                  <a:lnTo>
                    <a:pt x="1402" y="2207"/>
                  </a:lnTo>
                  <a:cubicBezTo>
                    <a:pt x="1220" y="2207"/>
                    <a:pt x="1013" y="2259"/>
                    <a:pt x="857" y="2389"/>
                  </a:cubicBezTo>
                  <a:cubicBezTo>
                    <a:pt x="675" y="2544"/>
                    <a:pt x="519" y="2726"/>
                    <a:pt x="416" y="2960"/>
                  </a:cubicBezTo>
                  <a:cubicBezTo>
                    <a:pt x="286" y="3219"/>
                    <a:pt x="208" y="3505"/>
                    <a:pt x="156" y="3790"/>
                  </a:cubicBezTo>
                  <a:cubicBezTo>
                    <a:pt x="78" y="4102"/>
                    <a:pt x="52" y="4439"/>
                    <a:pt x="26" y="4777"/>
                  </a:cubicBezTo>
                  <a:cubicBezTo>
                    <a:pt x="0" y="5426"/>
                    <a:pt x="26" y="6075"/>
                    <a:pt x="104" y="6724"/>
                  </a:cubicBezTo>
                  <a:cubicBezTo>
                    <a:pt x="130" y="6880"/>
                    <a:pt x="156" y="7010"/>
                    <a:pt x="208" y="7165"/>
                  </a:cubicBezTo>
                  <a:cubicBezTo>
                    <a:pt x="234" y="7295"/>
                    <a:pt x="286" y="7477"/>
                    <a:pt x="338" y="7659"/>
                  </a:cubicBezTo>
                  <a:lnTo>
                    <a:pt x="338" y="7685"/>
                  </a:lnTo>
                  <a:cubicBezTo>
                    <a:pt x="519" y="8256"/>
                    <a:pt x="701" y="8827"/>
                    <a:pt x="935" y="9398"/>
                  </a:cubicBezTo>
                  <a:cubicBezTo>
                    <a:pt x="1402" y="10514"/>
                    <a:pt x="1947" y="11579"/>
                    <a:pt x="2570" y="12591"/>
                  </a:cubicBezTo>
                  <a:cubicBezTo>
                    <a:pt x="3193" y="13630"/>
                    <a:pt x="3920" y="14590"/>
                    <a:pt x="4699" y="15525"/>
                  </a:cubicBezTo>
                  <a:cubicBezTo>
                    <a:pt x="5400" y="16381"/>
                    <a:pt x="6179" y="17186"/>
                    <a:pt x="6984" y="17913"/>
                  </a:cubicBezTo>
                  <a:cubicBezTo>
                    <a:pt x="8515" y="19289"/>
                    <a:pt x="10203" y="20431"/>
                    <a:pt x="12046" y="21340"/>
                  </a:cubicBezTo>
                  <a:cubicBezTo>
                    <a:pt x="13889" y="22274"/>
                    <a:pt x="15836" y="23001"/>
                    <a:pt x="17835" y="23469"/>
                  </a:cubicBezTo>
                  <a:cubicBezTo>
                    <a:pt x="19860" y="23962"/>
                    <a:pt x="21937" y="24222"/>
                    <a:pt x="24014" y="24248"/>
                  </a:cubicBezTo>
                  <a:lnTo>
                    <a:pt x="24481" y="24248"/>
                  </a:lnTo>
                  <a:cubicBezTo>
                    <a:pt x="26376" y="24248"/>
                    <a:pt x="28272" y="24040"/>
                    <a:pt x="30141" y="23650"/>
                  </a:cubicBezTo>
                  <a:cubicBezTo>
                    <a:pt x="32166" y="23209"/>
                    <a:pt x="34139" y="22508"/>
                    <a:pt x="35956" y="21548"/>
                  </a:cubicBezTo>
                  <a:cubicBezTo>
                    <a:pt x="37020" y="21002"/>
                    <a:pt x="38007" y="20353"/>
                    <a:pt x="38915" y="19601"/>
                  </a:cubicBezTo>
                  <a:cubicBezTo>
                    <a:pt x="39850" y="18874"/>
                    <a:pt x="40681" y="18017"/>
                    <a:pt x="41408" y="17108"/>
                  </a:cubicBezTo>
                  <a:cubicBezTo>
                    <a:pt x="41641" y="16797"/>
                    <a:pt x="41849" y="16459"/>
                    <a:pt x="42083" y="16122"/>
                  </a:cubicBezTo>
                  <a:cubicBezTo>
                    <a:pt x="42264" y="15836"/>
                    <a:pt x="42420" y="15525"/>
                    <a:pt x="42576" y="15213"/>
                  </a:cubicBezTo>
                  <a:cubicBezTo>
                    <a:pt x="42810" y="14720"/>
                    <a:pt x="42887" y="14175"/>
                    <a:pt x="42810" y="13656"/>
                  </a:cubicBezTo>
                  <a:cubicBezTo>
                    <a:pt x="42784" y="13448"/>
                    <a:pt x="42680" y="13266"/>
                    <a:pt x="42550" y="13110"/>
                  </a:cubicBezTo>
                  <a:cubicBezTo>
                    <a:pt x="42498" y="13032"/>
                    <a:pt x="42420" y="12955"/>
                    <a:pt x="42342" y="12903"/>
                  </a:cubicBezTo>
                  <a:cubicBezTo>
                    <a:pt x="42238" y="12825"/>
                    <a:pt x="42109" y="12773"/>
                    <a:pt x="42005" y="12747"/>
                  </a:cubicBezTo>
                  <a:cubicBezTo>
                    <a:pt x="41849" y="12695"/>
                    <a:pt x="41719" y="12669"/>
                    <a:pt x="41563" y="12669"/>
                  </a:cubicBezTo>
                  <a:cubicBezTo>
                    <a:pt x="41693" y="12565"/>
                    <a:pt x="41797" y="12435"/>
                    <a:pt x="41875" y="12306"/>
                  </a:cubicBezTo>
                  <a:cubicBezTo>
                    <a:pt x="41953" y="12150"/>
                    <a:pt x="42005" y="11968"/>
                    <a:pt x="42005" y="11786"/>
                  </a:cubicBezTo>
                  <a:cubicBezTo>
                    <a:pt x="42005" y="11605"/>
                    <a:pt x="41953" y="11423"/>
                    <a:pt x="41875" y="11293"/>
                  </a:cubicBezTo>
                  <a:cubicBezTo>
                    <a:pt x="41641" y="10930"/>
                    <a:pt x="41304" y="10644"/>
                    <a:pt x="40888" y="10488"/>
                  </a:cubicBezTo>
                  <a:cubicBezTo>
                    <a:pt x="40785" y="10436"/>
                    <a:pt x="40655" y="10384"/>
                    <a:pt x="40525" y="10333"/>
                  </a:cubicBezTo>
                  <a:lnTo>
                    <a:pt x="40447" y="10307"/>
                  </a:lnTo>
                  <a:lnTo>
                    <a:pt x="40395" y="10281"/>
                  </a:lnTo>
                  <a:cubicBezTo>
                    <a:pt x="39850" y="10748"/>
                    <a:pt x="39253" y="11189"/>
                    <a:pt x="38630" y="11579"/>
                  </a:cubicBezTo>
                  <a:cubicBezTo>
                    <a:pt x="37462" y="12254"/>
                    <a:pt x="36164" y="12695"/>
                    <a:pt x="34814" y="12877"/>
                  </a:cubicBezTo>
                  <a:cubicBezTo>
                    <a:pt x="34465" y="12895"/>
                    <a:pt x="34129" y="12913"/>
                    <a:pt x="33788" y="12913"/>
                  </a:cubicBezTo>
                  <a:cubicBezTo>
                    <a:pt x="33647" y="12913"/>
                    <a:pt x="33504" y="12910"/>
                    <a:pt x="33360" y="12903"/>
                  </a:cubicBezTo>
                  <a:cubicBezTo>
                    <a:pt x="32893" y="12877"/>
                    <a:pt x="32425" y="12799"/>
                    <a:pt x="31958" y="12721"/>
                  </a:cubicBezTo>
                  <a:cubicBezTo>
                    <a:pt x="31465" y="12617"/>
                    <a:pt x="30997" y="12461"/>
                    <a:pt x="30530" y="12306"/>
                  </a:cubicBezTo>
                  <a:cubicBezTo>
                    <a:pt x="30063" y="12124"/>
                    <a:pt x="29621" y="11916"/>
                    <a:pt x="29206" y="11708"/>
                  </a:cubicBezTo>
                  <a:cubicBezTo>
                    <a:pt x="28272" y="11215"/>
                    <a:pt x="27389" y="10644"/>
                    <a:pt x="26610" y="9969"/>
                  </a:cubicBezTo>
                  <a:lnTo>
                    <a:pt x="26247" y="9684"/>
                  </a:lnTo>
                  <a:lnTo>
                    <a:pt x="25961" y="9450"/>
                  </a:lnTo>
                  <a:cubicBezTo>
                    <a:pt x="25779" y="9268"/>
                    <a:pt x="25572" y="9112"/>
                    <a:pt x="25364" y="8957"/>
                  </a:cubicBezTo>
                  <a:cubicBezTo>
                    <a:pt x="25000" y="8697"/>
                    <a:pt x="24611" y="8437"/>
                    <a:pt x="24222" y="8230"/>
                  </a:cubicBezTo>
                  <a:cubicBezTo>
                    <a:pt x="23936" y="8074"/>
                    <a:pt x="23625" y="7944"/>
                    <a:pt x="23339" y="7866"/>
                  </a:cubicBezTo>
                  <a:cubicBezTo>
                    <a:pt x="23053" y="7762"/>
                    <a:pt x="22768" y="7685"/>
                    <a:pt x="22508" y="7633"/>
                  </a:cubicBezTo>
                  <a:cubicBezTo>
                    <a:pt x="22119" y="7529"/>
                    <a:pt x="21703" y="7503"/>
                    <a:pt x="21314" y="7477"/>
                  </a:cubicBezTo>
                  <a:cubicBezTo>
                    <a:pt x="21106" y="7464"/>
                    <a:pt x="20905" y="7457"/>
                    <a:pt x="20707" y="7457"/>
                  </a:cubicBezTo>
                  <a:cubicBezTo>
                    <a:pt x="20509" y="7457"/>
                    <a:pt x="20315" y="7464"/>
                    <a:pt x="20120" y="7477"/>
                  </a:cubicBezTo>
                  <a:cubicBezTo>
                    <a:pt x="20016" y="7477"/>
                    <a:pt x="19938" y="7477"/>
                    <a:pt x="19834" y="7503"/>
                  </a:cubicBezTo>
                  <a:cubicBezTo>
                    <a:pt x="18926" y="7581"/>
                    <a:pt x="18043" y="7685"/>
                    <a:pt x="17160" y="7814"/>
                  </a:cubicBezTo>
                  <a:cubicBezTo>
                    <a:pt x="16901" y="7866"/>
                    <a:pt x="16667" y="7892"/>
                    <a:pt x="16407" y="7918"/>
                  </a:cubicBezTo>
                  <a:cubicBezTo>
                    <a:pt x="16174" y="7944"/>
                    <a:pt x="15992" y="7944"/>
                    <a:pt x="15758" y="7970"/>
                  </a:cubicBezTo>
                  <a:cubicBezTo>
                    <a:pt x="15343" y="7996"/>
                    <a:pt x="14928" y="7996"/>
                    <a:pt x="14512" y="7996"/>
                  </a:cubicBezTo>
                  <a:cubicBezTo>
                    <a:pt x="13733" y="7970"/>
                    <a:pt x="12929" y="7866"/>
                    <a:pt x="12176" y="7685"/>
                  </a:cubicBezTo>
                  <a:cubicBezTo>
                    <a:pt x="11449" y="7503"/>
                    <a:pt x="10748" y="7243"/>
                    <a:pt x="10073" y="6932"/>
                  </a:cubicBezTo>
                  <a:cubicBezTo>
                    <a:pt x="9762" y="6750"/>
                    <a:pt x="9450" y="6594"/>
                    <a:pt x="9138" y="6387"/>
                  </a:cubicBezTo>
                  <a:cubicBezTo>
                    <a:pt x="8827" y="6205"/>
                    <a:pt x="8541" y="5971"/>
                    <a:pt x="8256" y="5737"/>
                  </a:cubicBezTo>
                  <a:cubicBezTo>
                    <a:pt x="7711" y="5270"/>
                    <a:pt x="7191" y="4725"/>
                    <a:pt x="6724" y="4154"/>
                  </a:cubicBezTo>
                  <a:cubicBezTo>
                    <a:pt x="6257" y="3531"/>
                    <a:pt x="5841" y="2856"/>
                    <a:pt x="5504" y="2181"/>
                  </a:cubicBezTo>
                  <a:cubicBezTo>
                    <a:pt x="5322" y="1791"/>
                    <a:pt x="5140" y="1428"/>
                    <a:pt x="4985" y="1039"/>
                  </a:cubicBezTo>
                  <a:cubicBezTo>
                    <a:pt x="4855" y="701"/>
                    <a:pt x="4751" y="390"/>
                    <a:pt x="4647" y="52"/>
                  </a:cubicBezTo>
                  <a:lnTo>
                    <a:pt x="4440" y="26"/>
                  </a:lnTo>
                  <a:cubicBezTo>
                    <a:pt x="4336" y="26"/>
                    <a:pt x="4258" y="0"/>
                    <a:pt x="4154" y="0"/>
                  </a:cubicBezTo>
                  <a:close/>
                </a:path>
              </a:pathLst>
            </a:custGeom>
            <a:solidFill>
              <a:srgbClr val="FFEAD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46"/>
            <p:cNvSpPr/>
            <p:nvPr/>
          </p:nvSpPr>
          <p:spPr>
            <a:xfrm>
              <a:off x="900667" y="1378757"/>
              <a:ext cx="901043" cy="1276437"/>
            </a:xfrm>
            <a:custGeom>
              <a:avLst/>
              <a:gdLst/>
              <a:ahLst/>
              <a:cxnLst/>
              <a:rect l="l" t="t" r="r" b="b"/>
              <a:pathLst>
                <a:path w="19939" h="28246" extrusionOk="0">
                  <a:moveTo>
                    <a:pt x="19938" y="0"/>
                  </a:moveTo>
                  <a:lnTo>
                    <a:pt x="19938" y="0"/>
                  </a:lnTo>
                  <a:cubicBezTo>
                    <a:pt x="19497" y="52"/>
                    <a:pt x="19081" y="130"/>
                    <a:pt x="18640" y="234"/>
                  </a:cubicBezTo>
                  <a:lnTo>
                    <a:pt x="18666" y="234"/>
                  </a:lnTo>
                  <a:cubicBezTo>
                    <a:pt x="17783" y="441"/>
                    <a:pt x="16901" y="753"/>
                    <a:pt x="16070" y="1142"/>
                  </a:cubicBezTo>
                  <a:cubicBezTo>
                    <a:pt x="15265" y="1558"/>
                    <a:pt x="14460" y="2025"/>
                    <a:pt x="13734" y="2570"/>
                  </a:cubicBezTo>
                  <a:cubicBezTo>
                    <a:pt x="13344" y="2856"/>
                    <a:pt x="12981" y="3193"/>
                    <a:pt x="12565" y="3557"/>
                  </a:cubicBezTo>
                  <a:cubicBezTo>
                    <a:pt x="12306" y="3790"/>
                    <a:pt x="12046" y="4050"/>
                    <a:pt x="11786" y="4310"/>
                  </a:cubicBezTo>
                  <a:lnTo>
                    <a:pt x="11709" y="4362"/>
                  </a:lnTo>
                  <a:lnTo>
                    <a:pt x="11527" y="4569"/>
                  </a:lnTo>
                  <a:cubicBezTo>
                    <a:pt x="10800" y="5270"/>
                    <a:pt x="10047" y="5945"/>
                    <a:pt x="9242" y="6594"/>
                  </a:cubicBezTo>
                  <a:cubicBezTo>
                    <a:pt x="8671" y="7036"/>
                    <a:pt x="8022" y="7425"/>
                    <a:pt x="7347" y="7710"/>
                  </a:cubicBezTo>
                  <a:lnTo>
                    <a:pt x="7295" y="7736"/>
                  </a:lnTo>
                  <a:cubicBezTo>
                    <a:pt x="6880" y="7918"/>
                    <a:pt x="6439" y="8022"/>
                    <a:pt x="5971" y="8100"/>
                  </a:cubicBezTo>
                  <a:lnTo>
                    <a:pt x="5608" y="8100"/>
                  </a:lnTo>
                  <a:cubicBezTo>
                    <a:pt x="5452" y="8100"/>
                    <a:pt x="5322" y="8100"/>
                    <a:pt x="5166" y="8074"/>
                  </a:cubicBezTo>
                  <a:lnTo>
                    <a:pt x="4959" y="8048"/>
                  </a:lnTo>
                  <a:lnTo>
                    <a:pt x="4881" y="8048"/>
                  </a:lnTo>
                  <a:cubicBezTo>
                    <a:pt x="4751" y="8022"/>
                    <a:pt x="4621" y="7996"/>
                    <a:pt x="4492" y="7996"/>
                  </a:cubicBezTo>
                  <a:cubicBezTo>
                    <a:pt x="4388" y="7970"/>
                    <a:pt x="4310" y="7970"/>
                    <a:pt x="4206" y="7970"/>
                  </a:cubicBezTo>
                  <a:cubicBezTo>
                    <a:pt x="4050" y="7970"/>
                    <a:pt x="3894" y="7996"/>
                    <a:pt x="3765" y="8022"/>
                  </a:cubicBezTo>
                  <a:cubicBezTo>
                    <a:pt x="3505" y="8074"/>
                    <a:pt x="3245" y="8204"/>
                    <a:pt x="3064" y="8385"/>
                  </a:cubicBezTo>
                  <a:cubicBezTo>
                    <a:pt x="2882" y="8541"/>
                    <a:pt x="2726" y="8723"/>
                    <a:pt x="2648" y="8957"/>
                  </a:cubicBezTo>
                  <a:cubicBezTo>
                    <a:pt x="2467" y="9398"/>
                    <a:pt x="2389" y="9865"/>
                    <a:pt x="2415" y="10333"/>
                  </a:cubicBezTo>
                  <a:cubicBezTo>
                    <a:pt x="2415" y="10436"/>
                    <a:pt x="2415" y="10540"/>
                    <a:pt x="2441" y="10644"/>
                  </a:cubicBezTo>
                  <a:cubicBezTo>
                    <a:pt x="2415" y="10592"/>
                    <a:pt x="2363" y="10540"/>
                    <a:pt x="2311" y="10514"/>
                  </a:cubicBezTo>
                  <a:cubicBezTo>
                    <a:pt x="2103" y="10333"/>
                    <a:pt x="1844" y="10203"/>
                    <a:pt x="1558" y="10151"/>
                  </a:cubicBezTo>
                  <a:lnTo>
                    <a:pt x="1428" y="10151"/>
                  </a:lnTo>
                  <a:cubicBezTo>
                    <a:pt x="1220" y="10151"/>
                    <a:pt x="1039" y="10203"/>
                    <a:pt x="883" y="10307"/>
                  </a:cubicBezTo>
                  <a:cubicBezTo>
                    <a:pt x="675" y="10462"/>
                    <a:pt x="520" y="10670"/>
                    <a:pt x="416" y="10878"/>
                  </a:cubicBezTo>
                  <a:cubicBezTo>
                    <a:pt x="312" y="11163"/>
                    <a:pt x="208" y="11423"/>
                    <a:pt x="156" y="11708"/>
                  </a:cubicBezTo>
                  <a:cubicBezTo>
                    <a:pt x="104" y="12046"/>
                    <a:pt x="52" y="12383"/>
                    <a:pt x="52" y="12695"/>
                  </a:cubicBezTo>
                  <a:cubicBezTo>
                    <a:pt x="0" y="13370"/>
                    <a:pt x="26" y="14019"/>
                    <a:pt x="130" y="14668"/>
                  </a:cubicBezTo>
                  <a:cubicBezTo>
                    <a:pt x="156" y="14824"/>
                    <a:pt x="182" y="14954"/>
                    <a:pt x="208" y="15109"/>
                  </a:cubicBezTo>
                  <a:cubicBezTo>
                    <a:pt x="234" y="15265"/>
                    <a:pt x="286" y="15421"/>
                    <a:pt x="338" y="15603"/>
                  </a:cubicBezTo>
                  <a:lnTo>
                    <a:pt x="338" y="15629"/>
                  </a:lnTo>
                  <a:cubicBezTo>
                    <a:pt x="520" y="16200"/>
                    <a:pt x="727" y="16771"/>
                    <a:pt x="961" y="17342"/>
                  </a:cubicBezTo>
                  <a:cubicBezTo>
                    <a:pt x="1402" y="18458"/>
                    <a:pt x="1947" y="19523"/>
                    <a:pt x="2570" y="20535"/>
                  </a:cubicBezTo>
                  <a:cubicBezTo>
                    <a:pt x="3219" y="21574"/>
                    <a:pt x="3920" y="22534"/>
                    <a:pt x="4699" y="23469"/>
                  </a:cubicBezTo>
                  <a:cubicBezTo>
                    <a:pt x="5400" y="24325"/>
                    <a:pt x="6179" y="25130"/>
                    <a:pt x="7010" y="25883"/>
                  </a:cubicBezTo>
                  <a:cubicBezTo>
                    <a:pt x="7996" y="26766"/>
                    <a:pt x="9061" y="27544"/>
                    <a:pt x="10177" y="28245"/>
                  </a:cubicBezTo>
                  <a:lnTo>
                    <a:pt x="9917" y="28064"/>
                  </a:lnTo>
                  <a:cubicBezTo>
                    <a:pt x="9216" y="27493"/>
                    <a:pt x="8541" y="26870"/>
                    <a:pt x="7918" y="26221"/>
                  </a:cubicBezTo>
                  <a:cubicBezTo>
                    <a:pt x="7243" y="25546"/>
                    <a:pt x="6620" y="24845"/>
                    <a:pt x="6023" y="24092"/>
                  </a:cubicBezTo>
                  <a:cubicBezTo>
                    <a:pt x="5426" y="23339"/>
                    <a:pt x="4881" y="22534"/>
                    <a:pt x="4388" y="21703"/>
                  </a:cubicBezTo>
                  <a:cubicBezTo>
                    <a:pt x="3868" y="20873"/>
                    <a:pt x="3427" y="19990"/>
                    <a:pt x="3064" y="19081"/>
                  </a:cubicBezTo>
                  <a:cubicBezTo>
                    <a:pt x="2700" y="18199"/>
                    <a:pt x="2441" y="17264"/>
                    <a:pt x="2285" y="16329"/>
                  </a:cubicBezTo>
                  <a:cubicBezTo>
                    <a:pt x="2207" y="15862"/>
                    <a:pt x="2155" y="15395"/>
                    <a:pt x="2103" y="14928"/>
                  </a:cubicBezTo>
                  <a:cubicBezTo>
                    <a:pt x="2077" y="14564"/>
                    <a:pt x="2077" y="14227"/>
                    <a:pt x="2103" y="13889"/>
                  </a:cubicBezTo>
                  <a:cubicBezTo>
                    <a:pt x="2129" y="13707"/>
                    <a:pt x="2155" y="13552"/>
                    <a:pt x="2207" y="13370"/>
                  </a:cubicBezTo>
                  <a:cubicBezTo>
                    <a:pt x="2233" y="13240"/>
                    <a:pt x="2259" y="13084"/>
                    <a:pt x="2311" y="12955"/>
                  </a:cubicBezTo>
                  <a:cubicBezTo>
                    <a:pt x="2415" y="12695"/>
                    <a:pt x="2570" y="12435"/>
                    <a:pt x="2752" y="12254"/>
                  </a:cubicBezTo>
                  <a:cubicBezTo>
                    <a:pt x="2856" y="12150"/>
                    <a:pt x="2960" y="12072"/>
                    <a:pt x="3090" y="12020"/>
                  </a:cubicBezTo>
                  <a:cubicBezTo>
                    <a:pt x="3193" y="11968"/>
                    <a:pt x="3323" y="11942"/>
                    <a:pt x="3453" y="11916"/>
                  </a:cubicBezTo>
                  <a:cubicBezTo>
                    <a:pt x="3635" y="11916"/>
                    <a:pt x="3791" y="11916"/>
                    <a:pt x="3946" y="11942"/>
                  </a:cubicBezTo>
                  <a:cubicBezTo>
                    <a:pt x="4024" y="11968"/>
                    <a:pt x="4128" y="11994"/>
                    <a:pt x="4206" y="11994"/>
                  </a:cubicBezTo>
                  <a:lnTo>
                    <a:pt x="4258" y="12020"/>
                  </a:lnTo>
                  <a:cubicBezTo>
                    <a:pt x="4154" y="11864"/>
                    <a:pt x="4050" y="11682"/>
                    <a:pt x="3972" y="11501"/>
                  </a:cubicBezTo>
                  <a:cubicBezTo>
                    <a:pt x="3920" y="11397"/>
                    <a:pt x="3894" y="11293"/>
                    <a:pt x="3842" y="11189"/>
                  </a:cubicBezTo>
                  <a:cubicBezTo>
                    <a:pt x="3817" y="11111"/>
                    <a:pt x="3817" y="11008"/>
                    <a:pt x="3791" y="10930"/>
                  </a:cubicBezTo>
                  <a:cubicBezTo>
                    <a:pt x="3791" y="10852"/>
                    <a:pt x="3791" y="10774"/>
                    <a:pt x="3791" y="10670"/>
                  </a:cubicBezTo>
                  <a:cubicBezTo>
                    <a:pt x="3817" y="10618"/>
                    <a:pt x="3842" y="10540"/>
                    <a:pt x="3868" y="10488"/>
                  </a:cubicBezTo>
                  <a:cubicBezTo>
                    <a:pt x="3946" y="10358"/>
                    <a:pt x="4050" y="10255"/>
                    <a:pt x="4180" y="10203"/>
                  </a:cubicBezTo>
                  <a:cubicBezTo>
                    <a:pt x="4388" y="10099"/>
                    <a:pt x="4595" y="10047"/>
                    <a:pt x="4803" y="10021"/>
                  </a:cubicBezTo>
                  <a:cubicBezTo>
                    <a:pt x="4933" y="9995"/>
                    <a:pt x="5063" y="9995"/>
                    <a:pt x="5192" y="9995"/>
                  </a:cubicBezTo>
                  <a:lnTo>
                    <a:pt x="5712" y="9969"/>
                  </a:lnTo>
                  <a:cubicBezTo>
                    <a:pt x="6101" y="9943"/>
                    <a:pt x="6465" y="9891"/>
                    <a:pt x="6828" y="9813"/>
                  </a:cubicBezTo>
                  <a:cubicBezTo>
                    <a:pt x="7191" y="9761"/>
                    <a:pt x="7529" y="9684"/>
                    <a:pt x="7866" y="9580"/>
                  </a:cubicBezTo>
                  <a:cubicBezTo>
                    <a:pt x="8204" y="9476"/>
                    <a:pt x="8515" y="9346"/>
                    <a:pt x="8827" y="9216"/>
                  </a:cubicBezTo>
                  <a:cubicBezTo>
                    <a:pt x="9113" y="9060"/>
                    <a:pt x="9398" y="8931"/>
                    <a:pt x="9658" y="8749"/>
                  </a:cubicBezTo>
                  <a:cubicBezTo>
                    <a:pt x="10255" y="8385"/>
                    <a:pt x="10800" y="7944"/>
                    <a:pt x="11319" y="7451"/>
                  </a:cubicBezTo>
                  <a:cubicBezTo>
                    <a:pt x="11864" y="6958"/>
                    <a:pt x="12384" y="6412"/>
                    <a:pt x="12903" y="5867"/>
                  </a:cubicBezTo>
                  <a:cubicBezTo>
                    <a:pt x="13370" y="5348"/>
                    <a:pt x="13837" y="4829"/>
                    <a:pt x="14305" y="4284"/>
                  </a:cubicBezTo>
                  <a:cubicBezTo>
                    <a:pt x="14798" y="3764"/>
                    <a:pt x="15265" y="3245"/>
                    <a:pt x="15758" y="2752"/>
                  </a:cubicBezTo>
                  <a:cubicBezTo>
                    <a:pt x="16252" y="2285"/>
                    <a:pt x="16745" y="1843"/>
                    <a:pt x="17290" y="1428"/>
                  </a:cubicBezTo>
                  <a:cubicBezTo>
                    <a:pt x="17783" y="1039"/>
                    <a:pt x="18329" y="675"/>
                    <a:pt x="18900" y="416"/>
                  </a:cubicBezTo>
                  <a:cubicBezTo>
                    <a:pt x="19237" y="234"/>
                    <a:pt x="19601" y="104"/>
                    <a:pt x="19938" y="0"/>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46"/>
            <p:cNvSpPr/>
            <p:nvPr/>
          </p:nvSpPr>
          <p:spPr>
            <a:xfrm>
              <a:off x="1697205" y="2312537"/>
              <a:ext cx="267525" cy="141264"/>
            </a:xfrm>
            <a:custGeom>
              <a:avLst/>
              <a:gdLst/>
              <a:ahLst/>
              <a:cxnLst/>
              <a:rect l="l" t="t" r="r" b="b"/>
              <a:pathLst>
                <a:path w="5920" h="3126" extrusionOk="0">
                  <a:moveTo>
                    <a:pt x="2259" y="1"/>
                  </a:moveTo>
                  <a:cubicBezTo>
                    <a:pt x="2000" y="1"/>
                    <a:pt x="1714" y="1"/>
                    <a:pt x="1454" y="53"/>
                  </a:cubicBezTo>
                  <a:cubicBezTo>
                    <a:pt x="1195" y="79"/>
                    <a:pt x="961" y="157"/>
                    <a:pt x="728" y="235"/>
                  </a:cubicBezTo>
                  <a:lnTo>
                    <a:pt x="650" y="261"/>
                  </a:lnTo>
                  <a:cubicBezTo>
                    <a:pt x="598" y="286"/>
                    <a:pt x="546" y="312"/>
                    <a:pt x="494" y="364"/>
                  </a:cubicBezTo>
                  <a:cubicBezTo>
                    <a:pt x="416" y="390"/>
                    <a:pt x="364" y="416"/>
                    <a:pt x="312" y="468"/>
                  </a:cubicBezTo>
                  <a:cubicBezTo>
                    <a:pt x="286" y="494"/>
                    <a:pt x="234" y="520"/>
                    <a:pt x="208" y="572"/>
                  </a:cubicBezTo>
                  <a:lnTo>
                    <a:pt x="130" y="650"/>
                  </a:lnTo>
                  <a:cubicBezTo>
                    <a:pt x="130" y="624"/>
                    <a:pt x="104" y="598"/>
                    <a:pt x="79" y="598"/>
                  </a:cubicBezTo>
                  <a:lnTo>
                    <a:pt x="53" y="598"/>
                  </a:lnTo>
                  <a:cubicBezTo>
                    <a:pt x="27" y="598"/>
                    <a:pt x="27" y="624"/>
                    <a:pt x="1" y="650"/>
                  </a:cubicBezTo>
                  <a:cubicBezTo>
                    <a:pt x="1" y="650"/>
                    <a:pt x="1" y="676"/>
                    <a:pt x="1" y="702"/>
                  </a:cubicBezTo>
                  <a:cubicBezTo>
                    <a:pt x="79" y="832"/>
                    <a:pt x="130" y="935"/>
                    <a:pt x="208" y="1065"/>
                  </a:cubicBezTo>
                  <a:cubicBezTo>
                    <a:pt x="286" y="1195"/>
                    <a:pt x="390" y="1299"/>
                    <a:pt x="468" y="1429"/>
                  </a:cubicBezTo>
                  <a:cubicBezTo>
                    <a:pt x="676" y="1662"/>
                    <a:pt x="909" y="1896"/>
                    <a:pt x="1143" y="2078"/>
                  </a:cubicBezTo>
                  <a:cubicBezTo>
                    <a:pt x="1636" y="2441"/>
                    <a:pt x="2207" y="2753"/>
                    <a:pt x="2804" y="2934"/>
                  </a:cubicBezTo>
                  <a:cubicBezTo>
                    <a:pt x="3064" y="3012"/>
                    <a:pt x="3350" y="3064"/>
                    <a:pt x="3635" y="3116"/>
                  </a:cubicBezTo>
                  <a:cubicBezTo>
                    <a:pt x="3720" y="3123"/>
                    <a:pt x="3804" y="3126"/>
                    <a:pt x="3888" y="3126"/>
                  </a:cubicBezTo>
                  <a:cubicBezTo>
                    <a:pt x="4141" y="3126"/>
                    <a:pt x="4395" y="3097"/>
                    <a:pt x="4648" y="3038"/>
                  </a:cubicBezTo>
                  <a:cubicBezTo>
                    <a:pt x="4881" y="2986"/>
                    <a:pt x="5115" y="2909"/>
                    <a:pt x="5349" y="2831"/>
                  </a:cubicBezTo>
                  <a:lnTo>
                    <a:pt x="5556" y="2753"/>
                  </a:lnTo>
                  <a:lnTo>
                    <a:pt x="5686" y="2675"/>
                  </a:lnTo>
                  <a:lnTo>
                    <a:pt x="5790" y="2597"/>
                  </a:lnTo>
                  <a:cubicBezTo>
                    <a:pt x="5868" y="2571"/>
                    <a:pt x="5894" y="2493"/>
                    <a:pt x="5920" y="2415"/>
                  </a:cubicBezTo>
                  <a:cubicBezTo>
                    <a:pt x="5894" y="2311"/>
                    <a:pt x="5868" y="2234"/>
                    <a:pt x="5816" y="2156"/>
                  </a:cubicBezTo>
                  <a:cubicBezTo>
                    <a:pt x="5790" y="2104"/>
                    <a:pt x="5764" y="2052"/>
                    <a:pt x="5738" y="2026"/>
                  </a:cubicBezTo>
                  <a:lnTo>
                    <a:pt x="5712" y="2000"/>
                  </a:lnTo>
                  <a:cubicBezTo>
                    <a:pt x="5660" y="1948"/>
                    <a:pt x="5608" y="1870"/>
                    <a:pt x="5556" y="1818"/>
                  </a:cubicBezTo>
                  <a:cubicBezTo>
                    <a:pt x="5349" y="1533"/>
                    <a:pt x="5089" y="1273"/>
                    <a:pt x="4855" y="1039"/>
                  </a:cubicBezTo>
                  <a:cubicBezTo>
                    <a:pt x="4596" y="806"/>
                    <a:pt x="4336" y="624"/>
                    <a:pt x="4051" y="442"/>
                  </a:cubicBezTo>
                  <a:cubicBezTo>
                    <a:pt x="3791" y="286"/>
                    <a:pt x="3479" y="183"/>
                    <a:pt x="3194" y="131"/>
                  </a:cubicBezTo>
                  <a:cubicBezTo>
                    <a:pt x="2882" y="53"/>
                    <a:pt x="2571" y="1"/>
                    <a:pt x="2259" y="1"/>
                  </a:cubicBezTo>
                  <a:close/>
                </a:path>
              </a:pathLst>
            </a:custGeom>
            <a:solidFill>
              <a:srgbClr val="FF776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46"/>
            <p:cNvSpPr/>
            <p:nvPr/>
          </p:nvSpPr>
          <p:spPr>
            <a:xfrm>
              <a:off x="1713654" y="2140097"/>
              <a:ext cx="92685" cy="83330"/>
            </a:xfrm>
            <a:custGeom>
              <a:avLst/>
              <a:gdLst/>
              <a:ahLst/>
              <a:cxnLst/>
              <a:rect l="l" t="t" r="r" b="b"/>
              <a:pathLst>
                <a:path w="2051" h="1844" extrusionOk="0">
                  <a:moveTo>
                    <a:pt x="1324" y="1"/>
                  </a:moveTo>
                  <a:cubicBezTo>
                    <a:pt x="1168" y="1"/>
                    <a:pt x="1039" y="1"/>
                    <a:pt x="883" y="27"/>
                  </a:cubicBezTo>
                  <a:cubicBezTo>
                    <a:pt x="753" y="53"/>
                    <a:pt x="623" y="79"/>
                    <a:pt x="493" y="130"/>
                  </a:cubicBezTo>
                  <a:lnTo>
                    <a:pt x="441" y="130"/>
                  </a:lnTo>
                  <a:cubicBezTo>
                    <a:pt x="415" y="156"/>
                    <a:pt x="390" y="156"/>
                    <a:pt x="338" y="182"/>
                  </a:cubicBezTo>
                  <a:cubicBezTo>
                    <a:pt x="312" y="208"/>
                    <a:pt x="260" y="234"/>
                    <a:pt x="234" y="260"/>
                  </a:cubicBezTo>
                  <a:cubicBezTo>
                    <a:pt x="182" y="286"/>
                    <a:pt x="130" y="312"/>
                    <a:pt x="104" y="364"/>
                  </a:cubicBezTo>
                  <a:lnTo>
                    <a:pt x="78" y="364"/>
                  </a:lnTo>
                  <a:cubicBezTo>
                    <a:pt x="52" y="364"/>
                    <a:pt x="26" y="390"/>
                    <a:pt x="26" y="416"/>
                  </a:cubicBezTo>
                  <a:cubicBezTo>
                    <a:pt x="0" y="442"/>
                    <a:pt x="0" y="494"/>
                    <a:pt x="26" y="520"/>
                  </a:cubicBezTo>
                  <a:cubicBezTo>
                    <a:pt x="52" y="702"/>
                    <a:pt x="78" y="883"/>
                    <a:pt x="156" y="1065"/>
                  </a:cubicBezTo>
                  <a:cubicBezTo>
                    <a:pt x="208" y="1247"/>
                    <a:pt x="338" y="1429"/>
                    <a:pt x="467" y="1584"/>
                  </a:cubicBezTo>
                  <a:cubicBezTo>
                    <a:pt x="571" y="1714"/>
                    <a:pt x="727" y="1792"/>
                    <a:pt x="909" y="1844"/>
                  </a:cubicBezTo>
                  <a:lnTo>
                    <a:pt x="1142" y="1844"/>
                  </a:lnTo>
                  <a:lnTo>
                    <a:pt x="1220" y="1818"/>
                  </a:lnTo>
                  <a:lnTo>
                    <a:pt x="1272" y="1792"/>
                  </a:lnTo>
                  <a:cubicBezTo>
                    <a:pt x="1324" y="1766"/>
                    <a:pt x="1376" y="1740"/>
                    <a:pt x="1428" y="1688"/>
                  </a:cubicBezTo>
                  <a:cubicBezTo>
                    <a:pt x="1506" y="1636"/>
                    <a:pt x="1584" y="1558"/>
                    <a:pt x="1662" y="1454"/>
                  </a:cubicBezTo>
                  <a:cubicBezTo>
                    <a:pt x="1765" y="1325"/>
                    <a:pt x="1843" y="1169"/>
                    <a:pt x="1921" y="1013"/>
                  </a:cubicBezTo>
                  <a:cubicBezTo>
                    <a:pt x="1973" y="883"/>
                    <a:pt x="2025" y="728"/>
                    <a:pt x="2051" y="572"/>
                  </a:cubicBezTo>
                  <a:lnTo>
                    <a:pt x="2051" y="494"/>
                  </a:lnTo>
                  <a:cubicBezTo>
                    <a:pt x="2051" y="468"/>
                    <a:pt x="2051" y="416"/>
                    <a:pt x="2051" y="390"/>
                  </a:cubicBezTo>
                  <a:cubicBezTo>
                    <a:pt x="2051" y="338"/>
                    <a:pt x="2025" y="286"/>
                    <a:pt x="1999" y="234"/>
                  </a:cubicBezTo>
                  <a:cubicBezTo>
                    <a:pt x="1973" y="208"/>
                    <a:pt x="1947" y="156"/>
                    <a:pt x="1895" y="130"/>
                  </a:cubicBezTo>
                  <a:cubicBezTo>
                    <a:pt x="1869" y="130"/>
                    <a:pt x="1869" y="105"/>
                    <a:pt x="1843" y="105"/>
                  </a:cubicBezTo>
                  <a:lnTo>
                    <a:pt x="1765" y="79"/>
                  </a:lnTo>
                  <a:cubicBezTo>
                    <a:pt x="1714" y="53"/>
                    <a:pt x="1636" y="53"/>
                    <a:pt x="1584" y="27"/>
                  </a:cubicBezTo>
                  <a:lnTo>
                    <a:pt x="1558" y="27"/>
                  </a:lnTo>
                  <a:cubicBezTo>
                    <a:pt x="1480" y="27"/>
                    <a:pt x="1402" y="27"/>
                    <a:pt x="1324"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46"/>
            <p:cNvSpPr/>
            <p:nvPr/>
          </p:nvSpPr>
          <p:spPr>
            <a:xfrm>
              <a:off x="1950623" y="2194052"/>
              <a:ext cx="95035" cy="96255"/>
            </a:xfrm>
            <a:custGeom>
              <a:avLst/>
              <a:gdLst/>
              <a:ahLst/>
              <a:cxnLst/>
              <a:rect l="l" t="t" r="r" b="b"/>
              <a:pathLst>
                <a:path w="2103" h="2130" extrusionOk="0">
                  <a:moveTo>
                    <a:pt x="338" y="1"/>
                  </a:moveTo>
                  <a:cubicBezTo>
                    <a:pt x="312" y="1"/>
                    <a:pt x="312" y="1"/>
                    <a:pt x="312" y="27"/>
                  </a:cubicBezTo>
                  <a:lnTo>
                    <a:pt x="312" y="53"/>
                  </a:lnTo>
                  <a:lnTo>
                    <a:pt x="312" y="79"/>
                  </a:lnTo>
                  <a:cubicBezTo>
                    <a:pt x="286" y="79"/>
                    <a:pt x="260" y="131"/>
                    <a:pt x="260" y="157"/>
                  </a:cubicBezTo>
                  <a:cubicBezTo>
                    <a:pt x="182" y="364"/>
                    <a:pt x="130" y="572"/>
                    <a:pt x="78" y="806"/>
                  </a:cubicBezTo>
                  <a:cubicBezTo>
                    <a:pt x="26" y="935"/>
                    <a:pt x="26" y="1065"/>
                    <a:pt x="26" y="1195"/>
                  </a:cubicBezTo>
                  <a:cubicBezTo>
                    <a:pt x="0" y="1351"/>
                    <a:pt x="26" y="1481"/>
                    <a:pt x="78" y="1610"/>
                  </a:cubicBezTo>
                  <a:cubicBezTo>
                    <a:pt x="104" y="1662"/>
                    <a:pt x="130" y="1714"/>
                    <a:pt x="156" y="1792"/>
                  </a:cubicBezTo>
                  <a:cubicBezTo>
                    <a:pt x="208" y="1896"/>
                    <a:pt x="312" y="1974"/>
                    <a:pt x="416" y="2052"/>
                  </a:cubicBezTo>
                  <a:cubicBezTo>
                    <a:pt x="442" y="2078"/>
                    <a:pt x="519" y="2104"/>
                    <a:pt x="571" y="2130"/>
                  </a:cubicBezTo>
                  <a:lnTo>
                    <a:pt x="857" y="2130"/>
                  </a:lnTo>
                  <a:cubicBezTo>
                    <a:pt x="909" y="2104"/>
                    <a:pt x="961" y="2078"/>
                    <a:pt x="1013" y="2078"/>
                  </a:cubicBezTo>
                  <a:cubicBezTo>
                    <a:pt x="1091" y="2052"/>
                    <a:pt x="1142" y="2026"/>
                    <a:pt x="1194" y="1974"/>
                  </a:cubicBezTo>
                  <a:cubicBezTo>
                    <a:pt x="1298" y="1922"/>
                    <a:pt x="1402" y="1870"/>
                    <a:pt x="1480" y="1792"/>
                  </a:cubicBezTo>
                  <a:lnTo>
                    <a:pt x="1610" y="1688"/>
                  </a:lnTo>
                  <a:cubicBezTo>
                    <a:pt x="1662" y="1662"/>
                    <a:pt x="1714" y="1610"/>
                    <a:pt x="1766" y="1584"/>
                  </a:cubicBezTo>
                  <a:lnTo>
                    <a:pt x="1791" y="1559"/>
                  </a:lnTo>
                  <a:cubicBezTo>
                    <a:pt x="1869" y="1533"/>
                    <a:pt x="1947" y="1455"/>
                    <a:pt x="2025" y="1403"/>
                  </a:cubicBezTo>
                  <a:cubicBezTo>
                    <a:pt x="2051" y="1377"/>
                    <a:pt x="2051" y="1351"/>
                    <a:pt x="2077" y="1299"/>
                  </a:cubicBezTo>
                  <a:cubicBezTo>
                    <a:pt x="2103" y="1273"/>
                    <a:pt x="2103" y="1221"/>
                    <a:pt x="2103" y="1169"/>
                  </a:cubicBezTo>
                  <a:cubicBezTo>
                    <a:pt x="2103" y="1143"/>
                    <a:pt x="2103" y="1117"/>
                    <a:pt x="2103" y="1117"/>
                  </a:cubicBezTo>
                  <a:cubicBezTo>
                    <a:pt x="2103" y="1091"/>
                    <a:pt x="2103" y="1039"/>
                    <a:pt x="2077" y="1013"/>
                  </a:cubicBezTo>
                  <a:cubicBezTo>
                    <a:pt x="2077" y="961"/>
                    <a:pt x="2051" y="909"/>
                    <a:pt x="2025" y="858"/>
                  </a:cubicBezTo>
                  <a:cubicBezTo>
                    <a:pt x="1947" y="754"/>
                    <a:pt x="1843" y="624"/>
                    <a:pt x="1740" y="546"/>
                  </a:cubicBezTo>
                  <a:cubicBezTo>
                    <a:pt x="1636" y="442"/>
                    <a:pt x="1532" y="364"/>
                    <a:pt x="1402" y="286"/>
                  </a:cubicBezTo>
                  <a:cubicBezTo>
                    <a:pt x="1272" y="235"/>
                    <a:pt x="1142" y="183"/>
                    <a:pt x="1013" y="131"/>
                  </a:cubicBezTo>
                  <a:cubicBezTo>
                    <a:pt x="909" y="105"/>
                    <a:pt x="779" y="79"/>
                    <a:pt x="675" y="79"/>
                  </a:cubicBezTo>
                  <a:lnTo>
                    <a:pt x="467" y="79"/>
                  </a:lnTo>
                  <a:cubicBezTo>
                    <a:pt x="467" y="53"/>
                    <a:pt x="467" y="53"/>
                    <a:pt x="467" y="53"/>
                  </a:cubicBezTo>
                  <a:cubicBezTo>
                    <a:pt x="467" y="27"/>
                    <a:pt x="442" y="27"/>
                    <a:pt x="44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46"/>
            <p:cNvSpPr/>
            <p:nvPr/>
          </p:nvSpPr>
          <p:spPr>
            <a:xfrm>
              <a:off x="1669053" y="2127941"/>
              <a:ext cx="386013" cy="331288"/>
            </a:xfrm>
            <a:custGeom>
              <a:avLst/>
              <a:gdLst/>
              <a:ahLst/>
              <a:cxnLst/>
              <a:rect l="l" t="t" r="r" b="b"/>
              <a:pathLst>
                <a:path w="8542" h="7331" extrusionOk="0">
                  <a:moveTo>
                    <a:pt x="2077" y="296"/>
                  </a:moveTo>
                  <a:cubicBezTo>
                    <a:pt x="2233" y="296"/>
                    <a:pt x="2363" y="296"/>
                    <a:pt x="2493" y="322"/>
                  </a:cubicBezTo>
                  <a:cubicBezTo>
                    <a:pt x="2623" y="348"/>
                    <a:pt x="2726" y="399"/>
                    <a:pt x="2830" y="451"/>
                  </a:cubicBezTo>
                  <a:lnTo>
                    <a:pt x="2960" y="529"/>
                  </a:lnTo>
                  <a:lnTo>
                    <a:pt x="2960" y="581"/>
                  </a:lnTo>
                  <a:lnTo>
                    <a:pt x="2960" y="607"/>
                  </a:lnTo>
                  <a:cubicBezTo>
                    <a:pt x="2882" y="893"/>
                    <a:pt x="2804" y="1152"/>
                    <a:pt x="2675" y="1386"/>
                  </a:cubicBezTo>
                  <a:cubicBezTo>
                    <a:pt x="2597" y="1542"/>
                    <a:pt x="2493" y="1698"/>
                    <a:pt x="2389" y="1801"/>
                  </a:cubicBezTo>
                  <a:cubicBezTo>
                    <a:pt x="2337" y="1853"/>
                    <a:pt x="2285" y="1905"/>
                    <a:pt x="2233" y="1957"/>
                  </a:cubicBezTo>
                  <a:cubicBezTo>
                    <a:pt x="2181" y="1983"/>
                    <a:pt x="2129" y="2009"/>
                    <a:pt x="2077" y="2035"/>
                  </a:cubicBezTo>
                  <a:cubicBezTo>
                    <a:pt x="2026" y="2035"/>
                    <a:pt x="1974" y="2061"/>
                    <a:pt x="1948" y="2061"/>
                  </a:cubicBezTo>
                  <a:lnTo>
                    <a:pt x="1818" y="2061"/>
                  </a:lnTo>
                  <a:lnTo>
                    <a:pt x="1714" y="2009"/>
                  </a:lnTo>
                  <a:cubicBezTo>
                    <a:pt x="1636" y="1983"/>
                    <a:pt x="1610" y="1957"/>
                    <a:pt x="1558" y="1905"/>
                  </a:cubicBezTo>
                  <a:cubicBezTo>
                    <a:pt x="1480" y="1827"/>
                    <a:pt x="1428" y="1775"/>
                    <a:pt x="1377" y="1698"/>
                  </a:cubicBezTo>
                  <a:cubicBezTo>
                    <a:pt x="1299" y="1568"/>
                    <a:pt x="1221" y="1412"/>
                    <a:pt x="1169" y="1256"/>
                  </a:cubicBezTo>
                  <a:cubicBezTo>
                    <a:pt x="1117" y="1100"/>
                    <a:pt x="1091" y="945"/>
                    <a:pt x="1091" y="789"/>
                  </a:cubicBezTo>
                  <a:cubicBezTo>
                    <a:pt x="1091" y="789"/>
                    <a:pt x="1091" y="763"/>
                    <a:pt x="1091" y="737"/>
                  </a:cubicBezTo>
                  <a:cubicBezTo>
                    <a:pt x="1169" y="659"/>
                    <a:pt x="1247" y="607"/>
                    <a:pt x="1351" y="529"/>
                  </a:cubicBezTo>
                  <a:cubicBezTo>
                    <a:pt x="1428" y="477"/>
                    <a:pt x="1532" y="425"/>
                    <a:pt x="1610" y="399"/>
                  </a:cubicBezTo>
                  <a:lnTo>
                    <a:pt x="1688" y="374"/>
                  </a:lnTo>
                  <a:cubicBezTo>
                    <a:pt x="1818" y="322"/>
                    <a:pt x="1948" y="296"/>
                    <a:pt x="2077" y="296"/>
                  </a:cubicBezTo>
                  <a:close/>
                  <a:moveTo>
                    <a:pt x="6595" y="1542"/>
                  </a:moveTo>
                  <a:cubicBezTo>
                    <a:pt x="6776" y="1542"/>
                    <a:pt x="6958" y="1568"/>
                    <a:pt x="7140" y="1594"/>
                  </a:cubicBezTo>
                  <a:cubicBezTo>
                    <a:pt x="7270" y="1620"/>
                    <a:pt x="7399" y="1672"/>
                    <a:pt x="7529" y="1749"/>
                  </a:cubicBezTo>
                  <a:cubicBezTo>
                    <a:pt x="7633" y="1801"/>
                    <a:pt x="7711" y="1853"/>
                    <a:pt x="7815" y="1931"/>
                  </a:cubicBezTo>
                  <a:cubicBezTo>
                    <a:pt x="7867" y="2009"/>
                    <a:pt x="7945" y="2087"/>
                    <a:pt x="7997" y="2165"/>
                  </a:cubicBezTo>
                  <a:cubicBezTo>
                    <a:pt x="8074" y="2269"/>
                    <a:pt x="8100" y="2372"/>
                    <a:pt x="8152" y="2476"/>
                  </a:cubicBezTo>
                  <a:cubicBezTo>
                    <a:pt x="8178" y="2554"/>
                    <a:pt x="8204" y="2658"/>
                    <a:pt x="8204" y="2736"/>
                  </a:cubicBezTo>
                  <a:lnTo>
                    <a:pt x="8178" y="2736"/>
                  </a:lnTo>
                  <a:cubicBezTo>
                    <a:pt x="8100" y="2814"/>
                    <a:pt x="8022" y="2892"/>
                    <a:pt x="7945" y="2970"/>
                  </a:cubicBezTo>
                  <a:cubicBezTo>
                    <a:pt x="7841" y="3073"/>
                    <a:pt x="7711" y="3151"/>
                    <a:pt x="7607" y="3229"/>
                  </a:cubicBezTo>
                  <a:cubicBezTo>
                    <a:pt x="7503" y="3281"/>
                    <a:pt x="7399" y="3333"/>
                    <a:pt x="7296" y="3385"/>
                  </a:cubicBezTo>
                  <a:lnTo>
                    <a:pt x="7218" y="3411"/>
                  </a:lnTo>
                  <a:cubicBezTo>
                    <a:pt x="7140" y="3437"/>
                    <a:pt x="7062" y="3437"/>
                    <a:pt x="6984" y="3463"/>
                  </a:cubicBezTo>
                  <a:lnTo>
                    <a:pt x="6828" y="3463"/>
                  </a:lnTo>
                  <a:cubicBezTo>
                    <a:pt x="6776" y="3437"/>
                    <a:pt x="6724" y="3411"/>
                    <a:pt x="6673" y="3411"/>
                  </a:cubicBezTo>
                  <a:cubicBezTo>
                    <a:pt x="6647" y="3385"/>
                    <a:pt x="6621" y="3359"/>
                    <a:pt x="6569" y="3333"/>
                  </a:cubicBezTo>
                  <a:cubicBezTo>
                    <a:pt x="6543" y="3281"/>
                    <a:pt x="6517" y="3255"/>
                    <a:pt x="6491" y="3229"/>
                  </a:cubicBezTo>
                  <a:cubicBezTo>
                    <a:pt x="6465" y="3151"/>
                    <a:pt x="6439" y="3099"/>
                    <a:pt x="6413" y="3047"/>
                  </a:cubicBezTo>
                  <a:cubicBezTo>
                    <a:pt x="6387" y="2944"/>
                    <a:pt x="6361" y="2840"/>
                    <a:pt x="6361" y="2762"/>
                  </a:cubicBezTo>
                  <a:cubicBezTo>
                    <a:pt x="6361" y="2528"/>
                    <a:pt x="6361" y="2321"/>
                    <a:pt x="6413" y="2113"/>
                  </a:cubicBezTo>
                  <a:lnTo>
                    <a:pt x="6413" y="2087"/>
                  </a:lnTo>
                  <a:cubicBezTo>
                    <a:pt x="6465" y="1905"/>
                    <a:pt x="6517" y="1723"/>
                    <a:pt x="6595" y="1542"/>
                  </a:cubicBezTo>
                  <a:close/>
                  <a:moveTo>
                    <a:pt x="2717" y="4154"/>
                  </a:moveTo>
                  <a:cubicBezTo>
                    <a:pt x="2945" y="4154"/>
                    <a:pt x="3173" y="4178"/>
                    <a:pt x="3401" y="4216"/>
                  </a:cubicBezTo>
                  <a:cubicBezTo>
                    <a:pt x="4206" y="4371"/>
                    <a:pt x="4933" y="4735"/>
                    <a:pt x="5530" y="5280"/>
                  </a:cubicBezTo>
                  <a:cubicBezTo>
                    <a:pt x="5764" y="5488"/>
                    <a:pt x="5998" y="5747"/>
                    <a:pt x="6179" y="6033"/>
                  </a:cubicBezTo>
                  <a:cubicBezTo>
                    <a:pt x="6283" y="6163"/>
                    <a:pt x="6361" y="6319"/>
                    <a:pt x="6413" y="6500"/>
                  </a:cubicBezTo>
                  <a:cubicBezTo>
                    <a:pt x="6413" y="6500"/>
                    <a:pt x="6439" y="6526"/>
                    <a:pt x="6439" y="6526"/>
                  </a:cubicBezTo>
                  <a:lnTo>
                    <a:pt x="6439" y="6552"/>
                  </a:lnTo>
                  <a:lnTo>
                    <a:pt x="6413" y="6552"/>
                  </a:lnTo>
                  <a:lnTo>
                    <a:pt x="6361" y="6604"/>
                  </a:lnTo>
                  <a:cubicBezTo>
                    <a:pt x="6205" y="6682"/>
                    <a:pt x="6023" y="6786"/>
                    <a:pt x="5842" y="6838"/>
                  </a:cubicBezTo>
                  <a:lnTo>
                    <a:pt x="5634" y="6916"/>
                  </a:lnTo>
                  <a:lnTo>
                    <a:pt x="5634" y="6942"/>
                  </a:lnTo>
                  <a:cubicBezTo>
                    <a:pt x="5323" y="7019"/>
                    <a:pt x="5037" y="7071"/>
                    <a:pt x="4725" y="7097"/>
                  </a:cubicBezTo>
                  <a:cubicBezTo>
                    <a:pt x="4362" y="7097"/>
                    <a:pt x="4025" y="7071"/>
                    <a:pt x="3687" y="6994"/>
                  </a:cubicBezTo>
                  <a:cubicBezTo>
                    <a:pt x="3298" y="6916"/>
                    <a:pt x="2934" y="6786"/>
                    <a:pt x="2597" y="6604"/>
                  </a:cubicBezTo>
                  <a:cubicBezTo>
                    <a:pt x="2207" y="6422"/>
                    <a:pt x="1870" y="6163"/>
                    <a:pt x="1584" y="5903"/>
                  </a:cubicBezTo>
                  <a:cubicBezTo>
                    <a:pt x="1299" y="5644"/>
                    <a:pt x="1065" y="5358"/>
                    <a:pt x="857" y="5046"/>
                  </a:cubicBezTo>
                  <a:lnTo>
                    <a:pt x="753" y="4839"/>
                  </a:lnTo>
                  <a:cubicBezTo>
                    <a:pt x="857" y="4761"/>
                    <a:pt x="961" y="4683"/>
                    <a:pt x="1039" y="4631"/>
                  </a:cubicBezTo>
                  <a:cubicBezTo>
                    <a:pt x="1221" y="4527"/>
                    <a:pt x="1377" y="4423"/>
                    <a:pt x="1584" y="4346"/>
                  </a:cubicBezTo>
                  <a:lnTo>
                    <a:pt x="1662" y="4320"/>
                  </a:lnTo>
                  <a:cubicBezTo>
                    <a:pt x="1922" y="4242"/>
                    <a:pt x="2181" y="4164"/>
                    <a:pt x="2467" y="4164"/>
                  </a:cubicBezTo>
                  <a:cubicBezTo>
                    <a:pt x="2550" y="4157"/>
                    <a:pt x="2634" y="4154"/>
                    <a:pt x="2717" y="4154"/>
                  </a:cubicBezTo>
                  <a:close/>
                  <a:moveTo>
                    <a:pt x="2146" y="0"/>
                  </a:moveTo>
                  <a:cubicBezTo>
                    <a:pt x="2079" y="0"/>
                    <a:pt x="2013" y="4"/>
                    <a:pt x="1948" y="10"/>
                  </a:cubicBezTo>
                  <a:cubicBezTo>
                    <a:pt x="1818" y="36"/>
                    <a:pt x="1662" y="62"/>
                    <a:pt x="1558" y="114"/>
                  </a:cubicBezTo>
                  <a:lnTo>
                    <a:pt x="1506" y="114"/>
                  </a:lnTo>
                  <a:cubicBezTo>
                    <a:pt x="1402" y="166"/>
                    <a:pt x="1273" y="218"/>
                    <a:pt x="1195" y="296"/>
                  </a:cubicBezTo>
                  <a:cubicBezTo>
                    <a:pt x="961" y="451"/>
                    <a:pt x="779" y="659"/>
                    <a:pt x="624" y="893"/>
                  </a:cubicBezTo>
                  <a:cubicBezTo>
                    <a:pt x="468" y="1126"/>
                    <a:pt x="338" y="1386"/>
                    <a:pt x="260" y="1672"/>
                  </a:cubicBezTo>
                  <a:cubicBezTo>
                    <a:pt x="156" y="1931"/>
                    <a:pt x="104" y="2217"/>
                    <a:pt x="53" y="2502"/>
                  </a:cubicBezTo>
                  <a:cubicBezTo>
                    <a:pt x="1" y="2996"/>
                    <a:pt x="27" y="3515"/>
                    <a:pt x="156" y="4008"/>
                  </a:cubicBezTo>
                  <a:cubicBezTo>
                    <a:pt x="312" y="4475"/>
                    <a:pt x="520" y="4917"/>
                    <a:pt x="805" y="5306"/>
                  </a:cubicBezTo>
                  <a:cubicBezTo>
                    <a:pt x="1091" y="5721"/>
                    <a:pt x="1454" y="6059"/>
                    <a:pt x="1844" y="6370"/>
                  </a:cubicBezTo>
                  <a:cubicBezTo>
                    <a:pt x="2233" y="6656"/>
                    <a:pt x="2675" y="6890"/>
                    <a:pt x="3142" y="7071"/>
                  </a:cubicBezTo>
                  <a:cubicBezTo>
                    <a:pt x="3609" y="7227"/>
                    <a:pt x="4076" y="7305"/>
                    <a:pt x="4570" y="7331"/>
                  </a:cubicBezTo>
                  <a:cubicBezTo>
                    <a:pt x="5063" y="7305"/>
                    <a:pt x="5556" y="7227"/>
                    <a:pt x="5998" y="7045"/>
                  </a:cubicBezTo>
                  <a:lnTo>
                    <a:pt x="6023" y="7045"/>
                  </a:lnTo>
                  <a:cubicBezTo>
                    <a:pt x="6231" y="6968"/>
                    <a:pt x="6439" y="6838"/>
                    <a:pt x="6621" y="6708"/>
                  </a:cubicBezTo>
                  <a:cubicBezTo>
                    <a:pt x="6776" y="6604"/>
                    <a:pt x="6932" y="6474"/>
                    <a:pt x="7062" y="6344"/>
                  </a:cubicBezTo>
                  <a:cubicBezTo>
                    <a:pt x="7373" y="6033"/>
                    <a:pt x="7633" y="5695"/>
                    <a:pt x="7841" y="5306"/>
                  </a:cubicBezTo>
                  <a:cubicBezTo>
                    <a:pt x="8074" y="4917"/>
                    <a:pt x="8256" y="4501"/>
                    <a:pt x="8386" y="4086"/>
                  </a:cubicBezTo>
                  <a:cubicBezTo>
                    <a:pt x="8438" y="3878"/>
                    <a:pt x="8490" y="3671"/>
                    <a:pt x="8516" y="3463"/>
                  </a:cubicBezTo>
                  <a:cubicBezTo>
                    <a:pt x="8542" y="3255"/>
                    <a:pt x="8542" y="3047"/>
                    <a:pt x="8542" y="2866"/>
                  </a:cubicBezTo>
                  <a:cubicBezTo>
                    <a:pt x="8490" y="2502"/>
                    <a:pt x="8360" y="2165"/>
                    <a:pt x="8126" y="1879"/>
                  </a:cubicBezTo>
                  <a:cubicBezTo>
                    <a:pt x="7997" y="1749"/>
                    <a:pt x="7867" y="1620"/>
                    <a:pt x="7711" y="1542"/>
                  </a:cubicBezTo>
                  <a:cubicBezTo>
                    <a:pt x="7529" y="1438"/>
                    <a:pt x="7322" y="1360"/>
                    <a:pt x="7114" y="1334"/>
                  </a:cubicBezTo>
                  <a:cubicBezTo>
                    <a:pt x="6921" y="1302"/>
                    <a:pt x="6739" y="1280"/>
                    <a:pt x="6554" y="1280"/>
                  </a:cubicBezTo>
                  <a:cubicBezTo>
                    <a:pt x="6439" y="1280"/>
                    <a:pt x="6324" y="1288"/>
                    <a:pt x="6205" y="1308"/>
                  </a:cubicBezTo>
                  <a:cubicBezTo>
                    <a:pt x="6049" y="1334"/>
                    <a:pt x="5894" y="1360"/>
                    <a:pt x="5738" y="1386"/>
                  </a:cubicBezTo>
                  <a:lnTo>
                    <a:pt x="5452" y="1438"/>
                  </a:lnTo>
                  <a:lnTo>
                    <a:pt x="4829" y="1438"/>
                  </a:lnTo>
                  <a:cubicBezTo>
                    <a:pt x="4699" y="1386"/>
                    <a:pt x="4570" y="1360"/>
                    <a:pt x="4466" y="1308"/>
                  </a:cubicBezTo>
                  <a:cubicBezTo>
                    <a:pt x="4180" y="1152"/>
                    <a:pt x="3947" y="971"/>
                    <a:pt x="3713" y="737"/>
                  </a:cubicBezTo>
                  <a:cubicBezTo>
                    <a:pt x="3583" y="633"/>
                    <a:pt x="3479" y="529"/>
                    <a:pt x="3350" y="451"/>
                  </a:cubicBezTo>
                  <a:cubicBezTo>
                    <a:pt x="3168" y="296"/>
                    <a:pt x="2960" y="166"/>
                    <a:pt x="2752" y="88"/>
                  </a:cubicBezTo>
                  <a:cubicBezTo>
                    <a:pt x="2558" y="30"/>
                    <a:pt x="2348" y="0"/>
                    <a:pt x="2146" y="0"/>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46"/>
            <p:cNvSpPr/>
            <p:nvPr/>
          </p:nvSpPr>
          <p:spPr>
            <a:xfrm>
              <a:off x="1832138" y="2044478"/>
              <a:ext cx="126713" cy="105067"/>
            </a:xfrm>
            <a:custGeom>
              <a:avLst/>
              <a:gdLst/>
              <a:ahLst/>
              <a:cxnLst/>
              <a:rect l="l" t="t" r="r" b="b"/>
              <a:pathLst>
                <a:path w="2804" h="2325" extrusionOk="0">
                  <a:moveTo>
                    <a:pt x="1259" y="1"/>
                  </a:moveTo>
                  <a:cubicBezTo>
                    <a:pt x="1149" y="1"/>
                    <a:pt x="1039" y="14"/>
                    <a:pt x="935" y="40"/>
                  </a:cubicBezTo>
                  <a:cubicBezTo>
                    <a:pt x="727" y="66"/>
                    <a:pt x="519" y="170"/>
                    <a:pt x="338" y="299"/>
                  </a:cubicBezTo>
                  <a:cubicBezTo>
                    <a:pt x="260" y="351"/>
                    <a:pt x="182" y="455"/>
                    <a:pt x="130" y="559"/>
                  </a:cubicBezTo>
                  <a:cubicBezTo>
                    <a:pt x="78" y="663"/>
                    <a:pt x="26" y="767"/>
                    <a:pt x="26" y="871"/>
                  </a:cubicBezTo>
                  <a:cubicBezTo>
                    <a:pt x="0" y="1104"/>
                    <a:pt x="78" y="1312"/>
                    <a:pt x="182" y="1494"/>
                  </a:cubicBezTo>
                  <a:cubicBezTo>
                    <a:pt x="260" y="1571"/>
                    <a:pt x="338" y="1649"/>
                    <a:pt x="441" y="1727"/>
                  </a:cubicBezTo>
                  <a:cubicBezTo>
                    <a:pt x="519" y="1779"/>
                    <a:pt x="623" y="1805"/>
                    <a:pt x="701" y="1831"/>
                  </a:cubicBezTo>
                  <a:cubicBezTo>
                    <a:pt x="727" y="1935"/>
                    <a:pt x="753" y="2013"/>
                    <a:pt x="779" y="2091"/>
                  </a:cubicBezTo>
                  <a:cubicBezTo>
                    <a:pt x="831" y="2143"/>
                    <a:pt x="883" y="2221"/>
                    <a:pt x="935" y="2246"/>
                  </a:cubicBezTo>
                  <a:cubicBezTo>
                    <a:pt x="1013" y="2298"/>
                    <a:pt x="1065" y="2298"/>
                    <a:pt x="1142" y="2324"/>
                  </a:cubicBezTo>
                  <a:lnTo>
                    <a:pt x="1376" y="2324"/>
                  </a:lnTo>
                  <a:cubicBezTo>
                    <a:pt x="1428" y="2298"/>
                    <a:pt x="1506" y="2272"/>
                    <a:pt x="1584" y="2221"/>
                  </a:cubicBezTo>
                  <a:cubicBezTo>
                    <a:pt x="1636" y="2169"/>
                    <a:pt x="1714" y="2117"/>
                    <a:pt x="1765" y="2039"/>
                  </a:cubicBezTo>
                  <a:lnTo>
                    <a:pt x="1791" y="1987"/>
                  </a:lnTo>
                  <a:cubicBezTo>
                    <a:pt x="1852" y="2017"/>
                    <a:pt x="1922" y="2030"/>
                    <a:pt x="1995" y="2030"/>
                  </a:cubicBezTo>
                  <a:cubicBezTo>
                    <a:pt x="2047" y="2030"/>
                    <a:pt x="2101" y="2024"/>
                    <a:pt x="2155" y="2013"/>
                  </a:cubicBezTo>
                  <a:cubicBezTo>
                    <a:pt x="2285" y="1987"/>
                    <a:pt x="2389" y="1935"/>
                    <a:pt x="2492" y="1883"/>
                  </a:cubicBezTo>
                  <a:cubicBezTo>
                    <a:pt x="2674" y="1727"/>
                    <a:pt x="2804" y="1468"/>
                    <a:pt x="2778" y="1234"/>
                  </a:cubicBezTo>
                  <a:cubicBezTo>
                    <a:pt x="2778" y="1026"/>
                    <a:pt x="2726" y="845"/>
                    <a:pt x="2622" y="689"/>
                  </a:cubicBezTo>
                  <a:cubicBezTo>
                    <a:pt x="2492" y="507"/>
                    <a:pt x="2363" y="377"/>
                    <a:pt x="2181" y="273"/>
                  </a:cubicBezTo>
                  <a:lnTo>
                    <a:pt x="2181" y="247"/>
                  </a:lnTo>
                  <a:cubicBezTo>
                    <a:pt x="1999" y="144"/>
                    <a:pt x="1791" y="66"/>
                    <a:pt x="1584" y="40"/>
                  </a:cubicBezTo>
                  <a:cubicBezTo>
                    <a:pt x="1480" y="14"/>
                    <a:pt x="1370" y="1"/>
                    <a:pt x="125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46"/>
            <p:cNvSpPr/>
            <p:nvPr/>
          </p:nvSpPr>
          <p:spPr>
            <a:xfrm>
              <a:off x="1870820" y="2141272"/>
              <a:ext cx="20019" cy="51652"/>
            </a:xfrm>
            <a:custGeom>
              <a:avLst/>
              <a:gdLst/>
              <a:ahLst/>
              <a:cxnLst/>
              <a:rect l="l" t="t" r="r" b="b"/>
              <a:pathLst>
                <a:path w="443" h="1143" extrusionOk="0">
                  <a:moveTo>
                    <a:pt x="312" y="1"/>
                  </a:moveTo>
                  <a:cubicBezTo>
                    <a:pt x="260" y="1"/>
                    <a:pt x="209" y="27"/>
                    <a:pt x="183" y="79"/>
                  </a:cubicBezTo>
                  <a:cubicBezTo>
                    <a:pt x="157" y="390"/>
                    <a:pt x="105" y="702"/>
                    <a:pt x="27" y="1013"/>
                  </a:cubicBezTo>
                  <a:cubicBezTo>
                    <a:pt x="1" y="1065"/>
                    <a:pt x="53" y="1143"/>
                    <a:pt x="105" y="1143"/>
                  </a:cubicBezTo>
                  <a:lnTo>
                    <a:pt x="209" y="1143"/>
                  </a:lnTo>
                  <a:cubicBezTo>
                    <a:pt x="234" y="1143"/>
                    <a:pt x="260" y="1117"/>
                    <a:pt x="260" y="1091"/>
                  </a:cubicBezTo>
                  <a:cubicBezTo>
                    <a:pt x="338" y="779"/>
                    <a:pt x="416" y="468"/>
                    <a:pt x="442" y="156"/>
                  </a:cubicBezTo>
                  <a:cubicBezTo>
                    <a:pt x="442" y="104"/>
                    <a:pt x="416" y="53"/>
                    <a:pt x="364" y="27"/>
                  </a:cubicBezTo>
                  <a:lnTo>
                    <a:pt x="338" y="27"/>
                  </a:lnTo>
                  <a:lnTo>
                    <a:pt x="312" y="1"/>
                  </a:ln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46"/>
            <p:cNvSpPr/>
            <p:nvPr/>
          </p:nvSpPr>
          <p:spPr>
            <a:xfrm>
              <a:off x="1292497" y="1823595"/>
              <a:ext cx="378963" cy="374173"/>
            </a:xfrm>
            <a:custGeom>
              <a:avLst/>
              <a:gdLst/>
              <a:ahLst/>
              <a:cxnLst/>
              <a:rect l="l" t="t" r="r" b="b"/>
              <a:pathLst>
                <a:path w="8386" h="8280" extrusionOk="0">
                  <a:moveTo>
                    <a:pt x="4381" y="0"/>
                  </a:moveTo>
                  <a:cubicBezTo>
                    <a:pt x="2659" y="0"/>
                    <a:pt x="1039" y="1310"/>
                    <a:pt x="545" y="3240"/>
                  </a:cubicBezTo>
                  <a:cubicBezTo>
                    <a:pt x="0" y="5473"/>
                    <a:pt x="1194" y="7680"/>
                    <a:pt x="3193" y="8173"/>
                  </a:cubicBezTo>
                  <a:cubicBezTo>
                    <a:pt x="3472" y="8245"/>
                    <a:pt x="3752" y="8280"/>
                    <a:pt x="4029" y="8280"/>
                  </a:cubicBezTo>
                  <a:cubicBezTo>
                    <a:pt x="5747" y="8280"/>
                    <a:pt x="7371" y="6957"/>
                    <a:pt x="7840" y="5058"/>
                  </a:cubicBezTo>
                  <a:cubicBezTo>
                    <a:pt x="8386" y="2825"/>
                    <a:pt x="7191" y="592"/>
                    <a:pt x="5192" y="99"/>
                  </a:cubicBezTo>
                  <a:cubicBezTo>
                    <a:pt x="4922" y="32"/>
                    <a:pt x="4650" y="0"/>
                    <a:pt x="4381"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46"/>
            <p:cNvSpPr/>
            <p:nvPr/>
          </p:nvSpPr>
          <p:spPr>
            <a:xfrm>
              <a:off x="1396882" y="1891920"/>
              <a:ext cx="265175" cy="261786"/>
            </a:xfrm>
            <a:custGeom>
              <a:avLst/>
              <a:gdLst/>
              <a:ahLst/>
              <a:cxnLst/>
              <a:rect l="l" t="t" r="r" b="b"/>
              <a:pathLst>
                <a:path w="5868" h="5793" extrusionOk="0">
                  <a:moveTo>
                    <a:pt x="3078" y="1"/>
                  </a:moveTo>
                  <a:cubicBezTo>
                    <a:pt x="1867" y="1"/>
                    <a:pt x="728" y="922"/>
                    <a:pt x="390" y="2274"/>
                  </a:cubicBezTo>
                  <a:cubicBezTo>
                    <a:pt x="1" y="3831"/>
                    <a:pt x="831" y="5389"/>
                    <a:pt x="2259" y="5726"/>
                  </a:cubicBezTo>
                  <a:cubicBezTo>
                    <a:pt x="2445" y="5771"/>
                    <a:pt x="2632" y="5793"/>
                    <a:pt x="2817" y="5793"/>
                  </a:cubicBezTo>
                  <a:cubicBezTo>
                    <a:pt x="4028" y="5793"/>
                    <a:pt x="5167" y="4874"/>
                    <a:pt x="5504" y="3546"/>
                  </a:cubicBezTo>
                  <a:cubicBezTo>
                    <a:pt x="5868" y="1988"/>
                    <a:pt x="5063" y="430"/>
                    <a:pt x="3635" y="67"/>
                  </a:cubicBezTo>
                  <a:cubicBezTo>
                    <a:pt x="3450" y="22"/>
                    <a:pt x="3263" y="1"/>
                    <a:pt x="3078"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46"/>
            <p:cNvSpPr/>
            <p:nvPr/>
          </p:nvSpPr>
          <p:spPr>
            <a:xfrm>
              <a:off x="1341752" y="1982479"/>
              <a:ext cx="120883" cy="51065"/>
            </a:xfrm>
            <a:custGeom>
              <a:avLst/>
              <a:gdLst/>
              <a:ahLst/>
              <a:cxnLst/>
              <a:rect l="l" t="t" r="r" b="b"/>
              <a:pathLst>
                <a:path w="2675" h="1130" extrusionOk="0">
                  <a:moveTo>
                    <a:pt x="725" y="0"/>
                  </a:moveTo>
                  <a:cubicBezTo>
                    <a:pt x="366" y="0"/>
                    <a:pt x="111" y="81"/>
                    <a:pt x="78" y="244"/>
                  </a:cubicBezTo>
                  <a:cubicBezTo>
                    <a:pt x="1" y="529"/>
                    <a:pt x="520" y="867"/>
                    <a:pt x="1221" y="1048"/>
                  </a:cubicBezTo>
                  <a:cubicBezTo>
                    <a:pt x="1469" y="1104"/>
                    <a:pt x="1708" y="1129"/>
                    <a:pt x="1916" y="1129"/>
                  </a:cubicBezTo>
                  <a:cubicBezTo>
                    <a:pt x="2295" y="1129"/>
                    <a:pt x="2572" y="1043"/>
                    <a:pt x="2623" y="893"/>
                  </a:cubicBezTo>
                  <a:cubicBezTo>
                    <a:pt x="2675" y="633"/>
                    <a:pt x="2155" y="270"/>
                    <a:pt x="1454" y="88"/>
                  </a:cubicBezTo>
                  <a:cubicBezTo>
                    <a:pt x="1191" y="29"/>
                    <a:pt x="940" y="0"/>
                    <a:pt x="725" y="0"/>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46"/>
            <p:cNvSpPr/>
            <p:nvPr/>
          </p:nvSpPr>
          <p:spPr>
            <a:xfrm>
              <a:off x="1440308" y="1619884"/>
              <a:ext cx="215918" cy="95758"/>
            </a:xfrm>
            <a:custGeom>
              <a:avLst/>
              <a:gdLst/>
              <a:ahLst/>
              <a:cxnLst/>
              <a:rect l="l" t="t" r="r" b="b"/>
              <a:pathLst>
                <a:path w="4778" h="2119" extrusionOk="0">
                  <a:moveTo>
                    <a:pt x="1896" y="0"/>
                  </a:moveTo>
                  <a:cubicBezTo>
                    <a:pt x="888" y="0"/>
                    <a:pt x="117" y="314"/>
                    <a:pt x="52" y="791"/>
                  </a:cubicBezTo>
                  <a:cubicBezTo>
                    <a:pt x="0" y="1336"/>
                    <a:pt x="961" y="1933"/>
                    <a:pt x="2259" y="2089"/>
                  </a:cubicBezTo>
                  <a:cubicBezTo>
                    <a:pt x="2456" y="2109"/>
                    <a:pt x="2648" y="2118"/>
                    <a:pt x="2833" y="2118"/>
                  </a:cubicBezTo>
                  <a:cubicBezTo>
                    <a:pt x="3864" y="2118"/>
                    <a:pt x="4655" y="1820"/>
                    <a:pt x="4699" y="1336"/>
                  </a:cubicBezTo>
                  <a:cubicBezTo>
                    <a:pt x="4777" y="791"/>
                    <a:pt x="3791" y="194"/>
                    <a:pt x="2518" y="38"/>
                  </a:cubicBezTo>
                  <a:cubicBezTo>
                    <a:pt x="2304" y="12"/>
                    <a:pt x="2096" y="0"/>
                    <a:pt x="1896" y="0"/>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46"/>
            <p:cNvSpPr/>
            <p:nvPr/>
          </p:nvSpPr>
          <p:spPr>
            <a:xfrm>
              <a:off x="2090210" y="2055232"/>
              <a:ext cx="393063" cy="370422"/>
            </a:xfrm>
            <a:custGeom>
              <a:avLst/>
              <a:gdLst/>
              <a:ahLst/>
              <a:cxnLst/>
              <a:rect l="l" t="t" r="r" b="b"/>
              <a:pathLst>
                <a:path w="8698" h="8197" extrusionOk="0">
                  <a:moveTo>
                    <a:pt x="4632" y="1"/>
                  </a:moveTo>
                  <a:cubicBezTo>
                    <a:pt x="3088" y="1"/>
                    <a:pt x="1566" y="1010"/>
                    <a:pt x="883" y="2657"/>
                  </a:cubicBezTo>
                  <a:cubicBezTo>
                    <a:pt x="1" y="4760"/>
                    <a:pt x="857" y="7149"/>
                    <a:pt x="2752" y="7928"/>
                  </a:cubicBezTo>
                  <a:cubicBezTo>
                    <a:pt x="3187" y="8110"/>
                    <a:pt x="3639" y="8196"/>
                    <a:pt x="4089" y="8196"/>
                  </a:cubicBezTo>
                  <a:cubicBezTo>
                    <a:pt x="5625" y="8196"/>
                    <a:pt x="7132" y="7186"/>
                    <a:pt x="7815" y="5539"/>
                  </a:cubicBezTo>
                  <a:cubicBezTo>
                    <a:pt x="8697" y="3410"/>
                    <a:pt x="7867" y="1048"/>
                    <a:pt x="5971" y="269"/>
                  </a:cubicBezTo>
                  <a:cubicBezTo>
                    <a:pt x="5537" y="87"/>
                    <a:pt x="5083" y="1"/>
                    <a:pt x="4632"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46"/>
            <p:cNvSpPr/>
            <p:nvPr/>
          </p:nvSpPr>
          <p:spPr>
            <a:xfrm>
              <a:off x="2104309" y="2092061"/>
              <a:ext cx="274529" cy="259707"/>
            </a:xfrm>
            <a:custGeom>
              <a:avLst/>
              <a:gdLst/>
              <a:ahLst/>
              <a:cxnLst/>
              <a:rect l="l" t="t" r="r" b="b"/>
              <a:pathLst>
                <a:path w="6075" h="5747" extrusionOk="0">
                  <a:moveTo>
                    <a:pt x="3239" y="1"/>
                  </a:moveTo>
                  <a:cubicBezTo>
                    <a:pt x="2168" y="1"/>
                    <a:pt x="1107" y="700"/>
                    <a:pt x="623" y="1868"/>
                  </a:cubicBezTo>
                  <a:cubicBezTo>
                    <a:pt x="0" y="3348"/>
                    <a:pt x="571" y="5010"/>
                    <a:pt x="1921" y="5555"/>
                  </a:cubicBezTo>
                  <a:cubicBezTo>
                    <a:pt x="2222" y="5685"/>
                    <a:pt x="2537" y="5746"/>
                    <a:pt x="2850" y="5746"/>
                  </a:cubicBezTo>
                  <a:cubicBezTo>
                    <a:pt x="3916" y="5746"/>
                    <a:pt x="4970" y="5037"/>
                    <a:pt x="5452" y="3893"/>
                  </a:cubicBezTo>
                  <a:cubicBezTo>
                    <a:pt x="6075" y="2414"/>
                    <a:pt x="5504" y="752"/>
                    <a:pt x="4154" y="181"/>
                  </a:cubicBezTo>
                  <a:cubicBezTo>
                    <a:pt x="3857" y="59"/>
                    <a:pt x="3548" y="1"/>
                    <a:pt x="3239" y="1"/>
                  </a:cubicBezTo>
                  <a:close/>
                </a:path>
              </a:pathLst>
            </a:custGeom>
            <a:solidFill>
              <a:srgbClr val="682F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46"/>
            <p:cNvSpPr/>
            <p:nvPr/>
          </p:nvSpPr>
          <p:spPr>
            <a:xfrm>
              <a:off x="2293152" y="2254967"/>
              <a:ext cx="118533" cy="61052"/>
            </a:xfrm>
            <a:custGeom>
              <a:avLst/>
              <a:gdLst/>
              <a:ahLst/>
              <a:cxnLst/>
              <a:rect l="l" t="t" r="r" b="b"/>
              <a:pathLst>
                <a:path w="2623" h="1351" extrusionOk="0">
                  <a:moveTo>
                    <a:pt x="518" y="1"/>
                  </a:moveTo>
                  <a:cubicBezTo>
                    <a:pt x="303" y="1"/>
                    <a:pt x="151" y="53"/>
                    <a:pt x="105" y="159"/>
                  </a:cubicBezTo>
                  <a:cubicBezTo>
                    <a:pt x="1" y="418"/>
                    <a:pt x="468" y="834"/>
                    <a:pt x="1143" y="1119"/>
                  </a:cubicBezTo>
                  <a:cubicBezTo>
                    <a:pt x="1491" y="1272"/>
                    <a:pt x="1838" y="1351"/>
                    <a:pt x="2102" y="1351"/>
                  </a:cubicBezTo>
                  <a:cubicBezTo>
                    <a:pt x="2331" y="1351"/>
                    <a:pt x="2497" y="1292"/>
                    <a:pt x="2545" y="1171"/>
                  </a:cubicBezTo>
                  <a:cubicBezTo>
                    <a:pt x="2623" y="937"/>
                    <a:pt x="2181" y="522"/>
                    <a:pt x="1506" y="236"/>
                  </a:cubicBezTo>
                  <a:cubicBezTo>
                    <a:pt x="1135" y="79"/>
                    <a:pt x="780" y="1"/>
                    <a:pt x="518" y="1"/>
                  </a:cubicBezTo>
                  <a:close/>
                </a:path>
              </a:pathLst>
            </a:custGeom>
            <a:solidFill>
              <a:srgbClr val="FEFEF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46"/>
            <p:cNvSpPr/>
            <p:nvPr/>
          </p:nvSpPr>
          <p:spPr>
            <a:xfrm>
              <a:off x="2330703" y="1829289"/>
              <a:ext cx="213568" cy="124272"/>
            </a:xfrm>
            <a:custGeom>
              <a:avLst/>
              <a:gdLst/>
              <a:ahLst/>
              <a:cxnLst/>
              <a:rect l="l" t="t" r="r" b="b"/>
              <a:pathLst>
                <a:path w="4726" h="2750" extrusionOk="0">
                  <a:moveTo>
                    <a:pt x="1095" y="1"/>
                  </a:moveTo>
                  <a:cubicBezTo>
                    <a:pt x="673" y="1"/>
                    <a:pt x="356" y="119"/>
                    <a:pt x="234" y="363"/>
                  </a:cubicBezTo>
                  <a:cubicBezTo>
                    <a:pt x="0" y="882"/>
                    <a:pt x="753" y="1738"/>
                    <a:pt x="1922" y="2310"/>
                  </a:cubicBezTo>
                  <a:cubicBezTo>
                    <a:pt x="2541" y="2599"/>
                    <a:pt x="3154" y="2749"/>
                    <a:pt x="3627" y="2749"/>
                  </a:cubicBezTo>
                  <a:cubicBezTo>
                    <a:pt x="4046" y="2749"/>
                    <a:pt x="4356" y="2631"/>
                    <a:pt x="4466" y="2387"/>
                  </a:cubicBezTo>
                  <a:cubicBezTo>
                    <a:pt x="4725" y="1868"/>
                    <a:pt x="3972" y="1012"/>
                    <a:pt x="2804" y="440"/>
                  </a:cubicBezTo>
                  <a:cubicBezTo>
                    <a:pt x="2185" y="151"/>
                    <a:pt x="1572" y="1"/>
                    <a:pt x="1095" y="1"/>
                  </a:cubicBezTo>
                  <a:close/>
                </a:path>
              </a:pathLst>
            </a:custGeom>
            <a:solidFill>
              <a:srgbClr val="BA4D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50" name="Google Shape;1550;p46"/>
          <p:cNvSpPr/>
          <p:nvPr/>
        </p:nvSpPr>
        <p:spPr>
          <a:xfrm>
            <a:off x="11661704" y="1901114"/>
            <a:ext cx="75" cy="1949"/>
          </a:xfrm>
          <a:custGeom>
            <a:avLst/>
            <a:gdLst/>
            <a:ahLst/>
            <a:cxnLst/>
            <a:rect l="l" t="t" r="r" b="b"/>
            <a:pathLst>
              <a:path w="1" h="26" extrusionOk="0">
                <a:moveTo>
                  <a:pt x="1" y="26"/>
                </a:moveTo>
                <a:lnTo>
                  <a:pt x="1" y="0"/>
                </a:lnTo>
                <a:lnTo>
                  <a:pt x="1" y="0"/>
                </a:lnTo>
                <a:cubicBezTo>
                  <a:pt x="1" y="0"/>
                  <a:pt x="1" y="0"/>
                  <a:pt x="1" y="26"/>
                </a:cubicBezTo>
                <a:close/>
              </a:path>
            </a:pathLst>
          </a:custGeom>
          <a:solidFill>
            <a:srgbClr val="D0771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 name="Google Shape;817;p35">
            <a:extLst>
              <a:ext uri="{FF2B5EF4-FFF2-40B4-BE49-F238E27FC236}">
                <a16:creationId xmlns:a16="http://schemas.microsoft.com/office/drawing/2014/main" id="{A1AD30AD-38C6-4D68-8071-705FEC87B3B1}"/>
              </a:ext>
            </a:extLst>
          </p:cNvPr>
          <p:cNvGrpSpPr/>
          <p:nvPr/>
        </p:nvGrpSpPr>
        <p:grpSpPr>
          <a:xfrm rot="-273" flipH="1">
            <a:off x="-556631" y="-61473"/>
            <a:ext cx="2145004" cy="1962501"/>
            <a:chOff x="761688" y="3500250"/>
            <a:chExt cx="1279326" cy="1170478"/>
          </a:xfrm>
        </p:grpSpPr>
        <p:sp>
          <p:nvSpPr>
            <p:cNvPr id="76" name="Google Shape;818;p35">
              <a:extLst>
                <a:ext uri="{FF2B5EF4-FFF2-40B4-BE49-F238E27FC236}">
                  <a16:creationId xmlns:a16="http://schemas.microsoft.com/office/drawing/2014/main" id="{0743099F-D259-4006-A5F2-3F600CB636C1}"/>
                </a:ext>
              </a:extLst>
            </p:cNvPr>
            <p:cNvSpPr/>
            <p:nvPr/>
          </p:nvSpPr>
          <p:spPr>
            <a:xfrm>
              <a:off x="761688" y="3500250"/>
              <a:ext cx="1279326" cy="1170478"/>
            </a:xfrm>
            <a:custGeom>
              <a:avLst/>
              <a:gdLst/>
              <a:ahLst/>
              <a:cxnLst/>
              <a:rect l="l" t="t" r="r" b="b"/>
              <a:pathLst>
                <a:path w="16772" h="15345" extrusionOk="0">
                  <a:moveTo>
                    <a:pt x="13786" y="0"/>
                  </a:moveTo>
                  <a:cubicBezTo>
                    <a:pt x="13760" y="0"/>
                    <a:pt x="13734" y="0"/>
                    <a:pt x="13708" y="1"/>
                  </a:cubicBezTo>
                  <a:cubicBezTo>
                    <a:pt x="13370" y="1"/>
                    <a:pt x="13007" y="53"/>
                    <a:pt x="12696" y="131"/>
                  </a:cubicBezTo>
                  <a:cubicBezTo>
                    <a:pt x="12358" y="235"/>
                    <a:pt x="12021" y="365"/>
                    <a:pt x="11709" y="520"/>
                  </a:cubicBezTo>
                  <a:cubicBezTo>
                    <a:pt x="11397" y="676"/>
                    <a:pt x="11086" y="858"/>
                    <a:pt x="10774" y="1040"/>
                  </a:cubicBezTo>
                  <a:cubicBezTo>
                    <a:pt x="10593" y="1195"/>
                    <a:pt x="10385" y="1325"/>
                    <a:pt x="10177" y="1481"/>
                  </a:cubicBezTo>
                  <a:cubicBezTo>
                    <a:pt x="9944" y="1040"/>
                    <a:pt x="9580" y="702"/>
                    <a:pt x="9139" y="520"/>
                  </a:cubicBezTo>
                  <a:cubicBezTo>
                    <a:pt x="8853" y="391"/>
                    <a:pt x="8568" y="339"/>
                    <a:pt x="8282" y="339"/>
                  </a:cubicBezTo>
                  <a:cubicBezTo>
                    <a:pt x="8023" y="339"/>
                    <a:pt x="7763" y="391"/>
                    <a:pt x="7503" y="469"/>
                  </a:cubicBezTo>
                  <a:cubicBezTo>
                    <a:pt x="7036" y="598"/>
                    <a:pt x="6621" y="806"/>
                    <a:pt x="6257" y="1118"/>
                  </a:cubicBezTo>
                  <a:cubicBezTo>
                    <a:pt x="5556" y="1689"/>
                    <a:pt x="5011" y="2416"/>
                    <a:pt x="4674" y="3246"/>
                  </a:cubicBezTo>
                  <a:cubicBezTo>
                    <a:pt x="4570" y="3454"/>
                    <a:pt x="4466" y="3714"/>
                    <a:pt x="4388" y="3947"/>
                  </a:cubicBezTo>
                  <a:cubicBezTo>
                    <a:pt x="4258" y="3920"/>
                    <a:pt x="4129" y="3907"/>
                    <a:pt x="4000" y="3907"/>
                  </a:cubicBezTo>
                  <a:cubicBezTo>
                    <a:pt x="3641" y="3907"/>
                    <a:pt x="3292" y="4009"/>
                    <a:pt x="2986" y="4181"/>
                  </a:cubicBezTo>
                  <a:cubicBezTo>
                    <a:pt x="2856" y="4259"/>
                    <a:pt x="2727" y="4363"/>
                    <a:pt x="2623" y="4467"/>
                  </a:cubicBezTo>
                  <a:cubicBezTo>
                    <a:pt x="2493" y="4570"/>
                    <a:pt x="2389" y="4700"/>
                    <a:pt x="2259" y="4830"/>
                  </a:cubicBezTo>
                  <a:cubicBezTo>
                    <a:pt x="2104" y="5038"/>
                    <a:pt x="1974" y="5271"/>
                    <a:pt x="1870" y="5505"/>
                  </a:cubicBezTo>
                  <a:cubicBezTo>
                    <a:pt x="1558" y="6310"/>
                    <a:pt x="1429" y="7166"/>
                    <a:pt x="1506" y="8023"/>
                  </a:cubicBezTo>
                  <a:cubicBezTo>
                    <a:pt x="1506" y="8257"/>
                    <a:pt x="1532" y="8490"/>
                    <a:pt x="1558" y="8724"/>
                  </a:cubicBezTo>
                  <a:cubicBezTo>
                    <a:pt x="1584" y="9062"/>
                    <a:pt x="1610" y="9425"/>
                    <a:pt x="1610" y="9763"/>
                  </a:cubicBezTo>
                  <a:cubicBezTo>
                    <a:pt x="1169" y="10308"/>
                    <a:pt x="805" y="10957"/>
                    <a:pt x="546" y="11606"/>
                  </a:cubicBezTo>
                  <a:cubicBezTo>
                    <a:pt x="416" y="11943"/>
                    <a:pt x="312" y="12281"/>
                    <a:pt x="208" y="12618"/>
                  </a:cubicBezTo>
                  <a:cubicBezTo>
                    <a:pt x="156" y="12826"/>
                    <a:pt x="131" y="13034"/>
                    <a:pt x="79" y="13241"/>
                  </a:cubicBezTo>
                  <a:cubicBezTo>
                    <a:pt x="53" y="13371"/>
                    <a:pt x="53" y="13527"/>
                    <a:pt x="27" y="13683"/>
                  </a:cubicBezTo>
                  <a:lnTo>
                    <a:pt x="27" y="13812"/>
                  </a:lnTo>
                  <a:cubicBezTo>
                    <a:pt x="1" y="14176"/>
                    <a:pt x="105" y="14539"/>
                    <a:pt x="338" y="14825"/>
                  </a:cubicBezTo>
                  <a:cubicBezTo>
                    <a:pt x="572" y="15110"/>
                    <a:pt x="909" y="15292"/>
                    <a:pt x="1273" y="15344"/>
                  </a:cubicBezTo>
                  <a:lnTo>
                    <a:pt x="1403" y="15344"/>
                  </a:lnTo>
                  <a:cubicBezTo>
                    <a:pt x="2104" y="15344"/>
                    <a:pt x="2701" y="14799"/>
                    <a:pt x="2779" y="14098"/>
                  </a:cubicBezTo>
                  <a:cubicBezTo>
                    <a:pt x="2779" y="14046"/>
                    <a:pt x="2804" y="13968"/>
                    <a:pt x="2830" y="13890"/>
                  </a:cubicBezTo>
                  <a:lnTo>
                    <a:pt x="2830" y="13838"/>
                  </a:lnTo>
                  <a:lnTo>
                    <a:pt x="2882" y="13501"/>
                  </a:lnTo>
                  <a:cubicBezTo>
                    <a:pt x="3012" y="12982"/>
                    <a:pt x="3220" y="12462"/>
                    <a:pt x="3453" y="11995"/>
                  </a:cubicBezTo>
                  <a:lnTo>
                    <a:pt x="3453" y="11969"/>
                  </a:lnTo>
                  <a:lnTo>
                    <a:pt x="3583" y="11943"/>
                  </a:lnTo>
                  <a:cubicBezTo>
                    <a:pt x="3973" y="11865"/>
                    <a:pt x="4336" y="11839"/>
                    <a:pt x="4726" y="11839"/>
                  </a:cubicBezTo>
                  <a:lnTo>
                    <a:pt x="5115" y="11839"/>
                  </a:lnTo>
                  <a:cubicBezTo>
                    <a:pt x="6076" y="11917"/>
                    <a:pt x="7062" y="12099"/>
                    <a:pt x="7997" y="12385"/>
                  </a:cubicBezTo>
                  <a:lnTo>
                    <a:pt x="8360" y="12488"/>
                  </a:lnTo>
                  <a:cubicBezTo>
                    <a:pt x="9009" y="12696"/>
                    <a:pt x="9684" y="12826"/>
                    <a:pt x="10385" y="12878"/>
                  </a:cubicBezTo>
                  <a:lnTo>
                    <a:pt x="10671" y="12878"/>
                  </a:lnTo>
                  <a:cubicBezTo>
                    <a:pt x="10722" y="12881"/>
                    <a:pt x="10773" y="12883"/>
                    <a:pt x="10823" y="12883"/>
                  </a:cubicBezTo>
                  <a:cubicBezTo>
                    <a:pt x="11156" y="12883"/>
                    <a:pt x="11471" y="12812"/>
                    <a:pt x="11787" y="12722"/>
                  </a:cubicBezTo>
                  <a:cubicBezTo>
                    <a:pt x="12306" y="12566"/>
                    <a:pt x="12773" y="12255"/>
                    <a:pt x="13137" y="11813"/>
                  </a:cubicBezTo>
                  <a:cubicBezTo>
                    <a:pt x="13526" y="11320"/>
                    <a:pt x="13760" y="10723"/>
                    <a:pt x="13786" y="10100"/>
                  </a:cubicBezTo>
                  <a:cubicBezTo>
                    <a:pt x="13916" y="10074"/>
                    <a:pt x="14071" y="10048"/>
                    <a:pt x="14227" y="10022"/>
                  </a:cubicBezTo>
                  <a:cubicBezTo>
                    <a:pt x="14643" y="9944"/>
                    <a:pt x="15006" y="9788"/>
                    <a:pt x="15369" y="9607"/>
                  </a:cubicBezTo>
                  <a:cubicBezTo>
                    <a:pt x="15551" y="9503"/>
                    <a:pt x="15759" y="9347"/>
                    <a:pt x="15915" y="9191"/>
                  </a:cubicBezTo>
                  <a:cubicBezTo>
                    <a:pt x="16096" y="9036"/>
                    <a:pt x="16252" y="8854"/>
                    <a:pt x="16382" y="8620"/>
                  </a:cubicBezTo>
                  <a:cubicBezTo>
                    <a:pt x="16512" y="8413"/>
                    <a:pt x="16616" y="8205"/>
                    <a:pt x="16668" y="7945"/>
                  </a:cubicBezTo>
                  <a:cubicBezTo>
                    <a:pt x="16745" y="7686"/>
                    <a:pt x="16771" y="7426"/>
                    <a:pt x="16745" y="7140"/>
                  </a:cubicBezTo>
                  <a:cubicBezTo>
                    <a:pt x="16745" y="6907"/>
                    <a:pt x="16693" y="6673"/>
                    <a:pt x="16590" y="6465"/>
                  </a:cubicBezTo>
                  <a:cubicBezTo>
                    <a:pt x="16512" y="6232"/>
                    <a:pt x="16382" y="5998"/>
                    <a:pt x="16226" y="5816"/>
                  </a:cubicBezTo>
                  <a:cubicBezTo>
                    <a:pt x="16096" y="5635"/>
                    <a:pt x="15941" y="5479"/>
                    <a:pt x="15759" y="5349"/>
                  </a:cubicBezTo>
                  <a:cubicBezTo>
                    <a:pt x="15655" y="5297"/>
                    <a:pt x="15577" y="5245"/>
                    <a:pt x="15473" y="5193"/>
                  </a:cubicBezTo>
                  <a:cubicBezTo>
                    <a:pt x="15577" y="5064"/>
                    <a:pt x="15655" y="4960"/>
                    <a:pt x="15759" y="4830"/>
                  </a:cubicBezTo>
                  <a:cubicBezTo>
                    <a:pt x="16018" y="4467"/>
                    <a:pt x="16226" y="4077"/>
                    <a:pt x="16356" y="3636"/>
                  </a:cubicBezTo>
                  <a:cubicBezTo>
                    <a:pt x="16512" y="3168"/>
                    <a:pt x="16512" y="2675"/>
                    <a:pt x="16408" y="2208"/>
                  </a:cubicBezTo>
                  <a:cubicBezTo>
                    <a:pt x="16304" y="1767"/>
                    <a:pt x="16122" y="1377"/>
                    <a:pt x="15837" y="1014"/>
                  </a:cubicBezTo>
                  <a:cubicBezTo>
                    <a:pt x="15334" y="385"/>
                    <a:pt x="14587" y="0"/>
                    <a:pt x="13786"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819;p35">
              <a:extLst>
                <a:ext uri="{FF2B5EF4-FFF2-40B4-BE49-F238E27FC236}">
                  <a16:creationId xmlns:a16="http://schemas.microsoft.com/office/drawing/2014/main" id="{1FC77E43-55C3-4167-B330-26D2CD8ED271}"/>
                </a:ext>
              </a:extLst>
            </p:cNvPr>
            <p:cNvSpPr/>
            <p:nvPr/>
          </p:nvSpPr>
          <p:spPr>
            <a:xfrm>
              <a:off x="947880" y="3573552"/>
              <a:ext cx="1017847" cy="837756"/>
            </a:xfrm>
            <a:custGeom>
              <a:avLst/>
              <a:gdLst/>
              <a:ahLst/>
              <a:cxnLst/>
              <a:rect l="l" t="t" r="r" b="b"/>
              <a:pathLst>
                <a:path w="13344" h="10983" extrusionOk="0">
                  <a:moveTo>
                    <a:pt x="11267" y="1"/>
                  </a:moveTo>
                  <a:cubicBezTo>
                    <a:pt x="11007" y="1"/>
                    <a:pt x="10748" y="53"/>
                    <a:pt x="10514" y="105"/>
                  </a:cubicBezTo>
                  <a:cubicBezTo>
                    <a:pt x="10229" y="209"/>
                    <a:pt x="9969" y="312"/>
                    <a:pt x="9709" y="442"/>
                  </a:cubicBezTo>
                  <a:cubicBezTo>
                    <a:pt x="9424" y="572"/>
                    <a:pt x="9138" y="728"/>
                    <a:pt x="8879" y="909"/>
                  </a:cubicBezTo>
                  <a:cubicBezTo>
                    <a:pt x="8359" y="1273"/>
                    <a:pt x="7866" y="1662"/>
                    <a:pt x="7399" y="2078"/>
                  </a:cubicBezTo>
                  <a:cubicBezTo>
                    <a:pt x="7269" y="2207"/>
                    <a:pt x="7165" y="2311"/>
                    <a:pt x="7035" y="2441"/>
                  </a:cubicBezTo>
                  <a:cubicBezTo>
                    <a:pt x="7061" y="2233"/>
                    <a:pt x="7061" y="2026"/>
                    <a:pt x="7061" y="1818"/>
                  </a:cubicBezTo>
                  <a:cubicBezTo>
                    <a:pt x="7061" y="1481"/>
                    <a:pt x="6932" y="728"/>
                    <a:pt x="6308" y="442"/>
                  </a:cubicBezTo>
                  <a:cubicBezTo>
                    <a:pt x="6153" y="390"/>
                    <a:pt x="5997" y="364"/>
                    <a:pt x="5841" y="364"/>
                  </a:cubicBezTo>
                  <a:cubicBezTo>
                    <a:pt x="5659" y="364"/>
                    <a:pt x="5478" y="390"/>
                    <a:pt x="5322" y="442"/>
                  </a:cubicBezTo>
                  <a:cubicBezTo>
                    <a:pt x="4984" y="520"/>
                    <a:pt x="4673" y="702"/>
                    <a:pt x="4413" y="909"/>
                  </a:cubicBezTo>
                  <a:cubicBezTo>
                    <a:pt x="3842" y="1377"/>
                    <a:pt x="3401" y="2000"/>
                    <a:pt x="3115" y="2675"/>
                  </a:cubicBezTo>
                  <a:cubicBezTo>
                    <a:pt x="2856" y="3220"/>
                    <a:pt x="2674" y="3817"/>
                    <a:pt x="2544" y="4388"/>
                  </a:cubicBezTo>
                  <a:lnTo>
                    <a:pt x="2544" y="4440"/>
                  </a:lnTo>
                  <a:lnTo>
                    <a:pt x="2544" y="4518"/>
                  </a:lnTo>
                  <a:cubicBezTo>
                    <a:pt x="2414" y="4310"/>
                    <a:pt x="2233" y="4155"/>
                    <a:pt x="2025" y="4051"/>
                  </a:cubicBezTo>
                  <a:cubicBezTo>
                    <a:pt x="1869" y="3973"/>
                    <a:pt x="1713" y="3921"/>
                    <a:pt x="1558" y="3921"/>
                  </a:cubicBezTo>
                  <a:cubicBezTo>
                    <a:pt x="1376" y="3921"/>
                    <a:pt x="1194" y="3973"/>
                    <a:pt x="1038" y="4077"/>
                  </a:cubicBezTo>
                  <a:cubicBezTo>
                    <a:pt x="961" y="4103"/>
                    <a:pt x="909" y="4155"/>
                    <a:pt x="831" y="4206"/>
                  </a:cubicBezTo>
                  <a:cubicBezTo>
                    <a:pt x="753" y="4284"/>
                    <a:pt x="675" y="4388"/>
                    <a:pt x="597" y="4492"/>
                  </a:cubicBezTo>
                  <a:cubicBezTo>
                    <a:pt x="493" y="4622"/>
                    <a:pt x="389" y="4778"/>
                    <a:pt x="312" y="4933"/>
                  </a:cubicBezTo>
                  <a:cubicBezTo>
                    <a:pt x="78" y="5608"/>
                    <a:pt x="0" y="6309"/>
                    <a:pt x="52" y="7010"/>
                  </a:cubicBezTo>
                  <a:cubicBezTo>
                    <a:pt x="52" y="7244"/>
                    <a:pt x="78" y="7478"/>
                    <a:pt x="104" y="7711"/>
                  </a:cubicBezTo>
                  <a:cubicBezTo>
                    <a:pt x="130" y="8178"/>
                    <a:pt x="156" y="8646"/>
                    <a:pt x="156" y="9139"/>
                  </a:cubicBezTo>
                  <a:cubicBezTo>
                    <a:pt x="130" y="9347"/>
                    <a:pt x="104" y="9528"/>
                    <a:pt x="52" y="9736"/>
                  </a:cubicBezTo>
                  <a:cubicBezTo>
                    <a:pt x="52" y="9840"/>
                    <a:pt x="104" y="9944"/>
                    <a:pt x="208" y="9996"/>
                  </a:cubicBezTo>
                  <a:cubicBezTo>
                    <a:pt x="208" y="9996"/>
                    <a:pt x="208" y="10022"/>
                    <a:pt x="208" y="10022"/>
                  </a:cubicBezTo>
                  <a:cubicBezTo>
                    <a:pt x="234" y="10100"/>
                    <a:pt x="312" y="10177"/>
                    <a:pt x="389" y="10177"/>
                  </a:cubicBezTo>
                  <a:lnTo>
                    <a:pt x="467" y="10177"/>
                  </a:lnTo>
                  <a:cubicBezTo>
                    <a:pt x="623" y="10126"/>
                    <a:pt x="805" y="10074"/>
                    <a:pt x="987" y="10048"/>
                  </a:cubicBezTo>
                  <a:cubicBezTo>
                    <a:pt x="1402" y="9970"/>
                    <a:pt x="1843" y="9918"/>
                    <a:pt x="2285" y="9918"/>
                  </a:cubicBezTo>
                  <a:lnTo>
                    <a:pt x="2726" y="9918"/>
                  </a:lnTo>
                  <a:cubicBezTo>
                    <a:pt x="3764" y="9996"/>
                    <a:pt x="4803" y="10203"/>
                    <a:pt x="5815" y="10489"/>
                  </a:cubicBezTo>
                  <a:lnTo>
                    <a:pt x="6179" y="10593"/>
                  </a:lnTo>
                  <a:cubicBezTo>
                    <a:pt x="6776" y="10775"/>
                    <a:pt x="7373" y="10904"/>
                    <a:pt x="7996" y="10982"/>
                  </a:cubicBezTo>
                  <a:lnTo>
                    <a:pt x="8230" y="10982"/>
                  </a:lnTo>
                  <a:cubicBezTo>
                    <a:pt x="8515" y="10982"/>
                    <a:pt x="8775" y="10930"/>
                    <a:pt x="9060" y="10852"/>
                  </a:cubicBezTo>
                  <a:cubicBezTo>
                    <a:pt x="9398" y="10749"/>
                    <a:pt x="9683" y="10541"/>
                    <a:pt x="9917" y="10255"/>
                  </a:cubicBezTo>
                  <a:cubicBezTo>
                    <a:pt x="10203" y="9918"/>
                    <a:pt x="10358" y="9476"/>
                    <a:pt x="10332" y="9035"/>
                  </a:cubicBezTo>
                  <a:cubicBezTo>
                    <a:pt x="10332" y="8853"/>
                    <a:pt x="10280" y="8672"/>
                    <a:pt x="10203" y="8490"/>
                  </a:cubicBezTo>
                  <a:cubicBezTo>
                    <a:pt x="10177" y="8412"/>
                    <a:pt x="10125" y="8334"/>
                    <a:pt x="10073" y="8256"/>
                  </a:cubicBezTo>
                  <a:lnTo>
                    <a:pt x="10618" y="8256"/>
                  </a:lnTo>
                  <a:cubicBezTo>
                    <a:pt x="10929" y="8230"/>
                    <a:pt x="11267" y="8204"/>
                    <a:pt x="11579" y="8127"/>
                  </a:cubicBezTo>
                  <a:cubicBezTo>
                    <a:pt x="11890" y="8049"/>
                    <a:pt x="12176" y="7945"/>
                    <a:pt x="12435" y="7789"/>
                  </a:cubicBezTo>
                  <a:cubicBezTo>
                    <a:pt x="12565" y="7737"/>
                    <a:pt x="12695" y="7633"/>
                    <a:pt x="12799" y="7529"/>
                  </a:cubicBezTo>
                  <a:cubicBezTo>
                    <a:pt x="12928" y="7426"/>
                    <a:pt x="13032" y="7296"/>
                    <a:pt x="13110" y="7166"/>
                  </a:cubicBezTo>
                  <a:cubicBezTo>
                    <a:pt x="13188" y="7036"/>
                    <a:pt x="13240" y="6880"/>
                    <a:pt x="13266" y="6751"/>
                  </a:cubicBezTo>
                  <a:cubicBezTo>
                    <a:pt x="13318" y="6569"/>
                    <a:pt x="13344" y="6413"/>
                    <a:pt x="13318" y="6257"/>
                  </a:cubicBezTo>
                  <a:cubicBezTo>
                    <a:pt x="13318" y="5946"/>
                    <a:pt x="13214" y="5686"/>
                    <a:pt x="13032" y="5453"/>
                  </a:cubicBezTo>
                  <a:cubicBezTo>
                    <a:pt x="12954" y="5349"/>
                    <a:pt x="12851" y="5245"/>
                    <a:pt x="12721" y="5167"/>
                  </a:cubicBezTo>
                  <a:cubicBezTo>
                    <a:pt x="12617" y="5089"/>
                    <a:pt x="12461" y="5011"/>
                    <a:pt x="12331" y="4959"/>
                  </a:cubicBezTo>
                  <a:cubicBezTo>
                    <a:pt x="12046" y="4830"/>
                    <a:pt x="11760" y="4778"/>
                    <a:pt x="11475" y="4726"/>
                  </a:cubicBezTo>
                  <a:cubicBezTo>
                    <a:pt x="11319" y="4700"/>
                    <a:pt x="11137" y="4700"/>
                    <a:pt x="10981" y="4700"/>
                  </a:cubicBezTo>
                  <a:cubicBezTo>
                    <a:pt x="11267" y="4492"/>
                    <a:pt x="11553" y="4258"/>
                    <a:pt x="11838" y="4025"/>
                  </a:cubicBezTo>
                  <a:cubicBezTo>
                    <a:pt x="12072" y="3791"/>
                    <a:pt x="12331" y="3531"/>
                    <a:pt x="12539" y="3272"/>
                  </a:cubicBezTo>
                  <a:cubicBezTo>
                    <a:pt x="12721" y="3012"/>
                    <a:pt x="12877" y="2701"/>
                    <a:pt x="12980" y="2389"/>
                  </a:cubicBezTo>
                  <a:cubicBezTo>
                    <a:pt x="13084" y="2078"/>
                    <a:pt x="13084" y="1766"/>
                    <a:pt x="13006" y="1455"/>
                  </a:cubicBezTo>
                  <a:cubicBezTo>
                    <a:pt x="12928" y="1169"/>
                    <a:pt x="12799" y="883"/>
                    <a:pt x="12617" y="650"/>
                  </a:cubicBezTo>
                  <a:cubicBezTo>
                    <a:pt x="12461" y="442"/>
                    <a:pt x="12253" y="260"/>
                    <a:pt x="12020" y="157"/>
                  </a:cubicBezTo>
                  <a:cubicBezTo>
                    <a:pt x="11786" y="53"/>
                    <a:pt x="11527" y="1"/>
                    <a:pt x="1126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820;p35">
              <a:extLst>
                <a:ext uri="{FF2B5EF4-FFF2-40B4-BE49-F238E27FC236}">
                  <a16:creationId xmlns:a16="http://schemas.microsoft.com/office/drawing/2014/main" id="{42D54358-A1DF-4C7C-A764-34DD72E99004}"/>
                </a:ext>
              </a:extLst>
            </p:cNvPr>
            <p:cNvSpPr/>
            <p:nvPr/>
          </p:nvSpPr>
          <p:spPr>
            <a:xfrm>
              <a:off x="836973" y="3672560"/>
              <a:ext cx="1029746" cy="925094"/>
            </a:xfrm>
            <a:custGeom>
              <a:avLst/>
              <a:gdLst/>
              <a:ahLst/>
              <a:cxnLst/>
              <a:rect l="l" t="t" r="r" b="b"/>
              <a:pathLst>
                <a:path w="13500" h="12128" extrusionOk="0">
                  <a:moveTo>
                    <a:pt x="11215" y="1"/>
                  </a:moveTo>
                  <a:cubicBezTo>
                    <a:pt x="11189" y="1"/>
                    <a:pt x="11163" y="27"/>
                    <a:pt x="11163" y="27"/>
                  </a:cubicBezTo>
                  <a:cubicBezTo>
                    <a:pt x="10930" y="442"/>
                    <a:pt x="10670" y="858"/>
                    <a:pt x="10359" y="1247"/>
                  </a:cubicBezTo>
                  <a:cubicBezTo>
                    <a:pt x="10047" y="1636"/>
                    <a:pt x="9710" y="2000"/>
                    <a:pt x="9398" y="2389"/>
                  </a:cubicBezTo>
                  <a:cubicBezTo>
                    <a:pt x="9372" y="2389"/>
                    <a:pt x="9372" y="2415"/>
                    <a:pt x="9372" y="2441"/>
                  </a:cubicBezTo>
                  <a:lnTo>
                    <a:pt x="7970" y="3220"/>
                  </a:lnTo>
                  <a:cubicBezTo>
                    <a:pt x="7165" y="3687"/>
                    <a:pt x="6335" y="4155"/>
                    <a:pt x="5556" y="4622"/>
                  </a:cubicBezTo>
                  <a:lnTo>
                    <a:pt x="5400" y="4700"/>
                  </a:lnTo>
                  <a:cubicBezTo>
                    <a:pt x="5426" y="4648"/>
                    <a:pt x="5478" y="4596"/>
                    <a:pt x="5530" y="4518"/>
                  </a:cubicBezTo>
                  <a:cubicBezTo>
                    <a:pt x="5763" y="4103"/>
                    <a:pt x="5971" y="3661"/>
                    <a:pt x="6179" y="3220"/>
                  </a:cubicBezTo>
                  <a:cubicBezTo>
                    <a:pt x="6568" y="2311"/>
                    <a:pt x="6932" y="1403"/>
                    <a:pt x="7373" y="520"/>
                  </a:cubicBezTo>
                  <a:cubicBezTo>
                    <a:pt x="7399" y="468"/>
                    <a:pt x="7373" y="416"/>
                    <a:pt x="7321" y="390"/>
                  </a:cubicBezTo>
                  <a:lnTo>
                    <a:pt x="7295" y="390"/>
                  </a:lnTo>
                  <a:cubicBezTo>
                    <a:pt x="7243" y="390"/>
                    <a:pt x="7217" y="416"/>
                    <a:pt x="7217" y="442"/>
                  </a:cubicBezTo>
                  <a:cubicBezTo>
                    <a:pt x="6802" y="1247"/>
                    <a:pt x="6438" y="2078"/>
                    <a:pt x="6023" y="2831"/>
                  </a:cubicBezTo>
                  <a:cubicBezTo>
                    <a:pt x="5789" y="3298"/>
                    <a:pt x="5530" y="3713"/>
                    <a:pt x="5270" y="4129"/>
                  </a:cubicBezTo>
                  <a:cubicBezTo>
                    <a:pt x="4985" y="4570"/>
                    <a:pt x="4673" y="5011"/>
                    <a:pt x="4336" y="5401"/>
                  </a:cubicBezTo>
                  <a:cubicBezTo>
                    <a:pt x="4336" y="5427"/>
                    <a:pt x="4336" y="5427"/>
                    <a:pt x="4310" y="5453"/>
                  </a:cubicBezTo>
                  <a:cubicBezTo>
                    <a:pt x="3790" y="5816"/>
                    <a:pt x="3271" y="6231"/>
                    <a:pt x="2778" y="6673"/>
                  </a:cubicBezTo>
                  <a:lnTo>
                    <a:pt x="2700" y="6725"/>
                  </a:lnTo>
                  <a:cubicBezTo>
                    <a:pt x="2804" y="6439"/>
                    <a:pt x="2908" y="6180"/>
                    <a:pt x="2960" y="5894"/>
                  </a:cubicBezTo>
                  <a:cubicBezTo>
                    <a:pt x="3038" y="5634"/>
                    <a:pt x="3090" y="5349"/>
                    <a:pt x="3115" y="5089"/>
                  </a:cubicBezTo>
                  <a:cubicBezTo>
                    <a:pt x="3141" y="4804"/>
                    <a:pt x="3115" y="4518"/>
                    <a:pt x="3064" y="4232"/>
                  </a:cubicBezTo>
                  <a:cubicBezTo>
                    <a:pt x="3038" y="4206"/>
                    <a:pt x="3012" y="4181"/>
                    <a:pt x="2960" y="4181"/>
                  </a:cubicBezTo>
                  <a:cubicBezTo>
                    <a:pt x="2934" y="4181"/>
                    <a:pt x="2908" y="4206"/>
                    <a:pt x="2908" y="4258"/>
                  </a:cubicBezTo>
                  <a:cubicBezTo>
                    <a:pt x="2934" y="4388"/>
                    <a:pt x="2934" y="4544"/>
                    <a:pt x="2960" y="4674"/>
                  </a:cubicBezTo>
                  <a:cubicBezTo>
                    <a:pt x="2960" y="4804"/>
                    <a:pt x="2960" y="4933"/>
                    <a:pt x="2934" y="5063"/>
                  </a:cubicBezTo>
                  <a:cubicBezTo>
                    <a:pt x="2908" y="5219"/>
                    <a:pt x="2882" y="5375"/>
                    <a:pt x="2856" y="5530"/>
                  </a:cubicBezTo>
                  <a:lnTo>
                    <a:pt x="2856" y="5505"/>
                  </a:lnTo>
                  <a:cubicBezTo>
                    <a:pt x="2778" y="5842"/>
                    <a:pt x="2674" y="6128"/>
                    <a:pt x="2544" y="6439"/>
                  </a:cubicBezTo>
                  <a:cubicBezTo>
                    <a:pt x="2441" y="6699"/>
                    <a:pt x="2363" y="6932"/>
                    <a:pt x="2259" y="7166"/>
                  </a:cubicBezTo>
                  <a:cubicBezTo>
                    <a:pt x="1973" y="7452"/>
                    <a:pt x="1688" y="7763"/>
                    <a:pt x="1428" y="8075"/>
                  </a:cubicBezTo>
                  <a:cubicBezTo>
                    <a:pt x="1039" y="8594"/>
                    <a:pt x="727" y="9139"/>
                    <a:pt x="468" y="9736"/>
                  </a:cubicBezTo>
                  <a:cubicBezTo>
                    <a:pt x="364" y="10022"/>
                    <a:pt x="260" y="10333"/>
                    <a:pt x="182" y="10619"/>
                  </a:cubicBezTo>
                  <a:cubicBezTo>
                    <a:pt x="130" y="10801"/>
                    <a:pt x="104" y="10982"/>
                    <a:pt x="78" y="11164"/>
                  </a:cubicBezTo>
                  <a:cubicBezTo>
                    <a:pt x="52" y="11346"/>
                    <a:pt x="26" y="11501"/>
                    <a:pt x="26" y="11683"/>
                  </a:cubicBezTo>
                  <a:cubicBezTo>
                    <a:pt x="0" y="11917"/>
                    <a:pt x="156" y="12099"/>
                    <a:pt x="390" y="12125"/>
                  </a:cubicBezTo>
                  <a:cubicBezTo>
                    <a:pt x="405" y="12126"/>
                    <a:pt x="420" y="12127"/>
                    <a:pt x="435" y="12127"/>
                  </a:cubicBezTo>
                  <a:cubicBezTo>
                    <a:pt x="627" y="12127"/>
                    <a:pt x="807" y="11978"/>
                    <a:pt x="831" y="11761"/>
                  </a:cubicBezTo>
                  <a:cubicBezTo>
                    <a:pt x="857" y="11657"/>
                    <a:pt x="857" y="11527"/>
                    <a:pt x="883" y="11398"/>
                  </a:cubicBezTo>
                  <a:lnTo>
                    <a:pt x="961" y="11034"/>
                  </a:lnTo>
                  <a:cubicBezTo>
                    <a:pt x="1117" y="10437"/>
                    <a:pt x="1350" y="9840"/>
                    <a:pt x="1636" y="9295"/>
                  </a:cubicBezTo>
                  <a:cubicBezTo>
                    <a:pt x="1843" y="8905"/>
                    <a:pt x="2077" y="8542"/>
                    <a:pt x="2337" y="8178"/>
                  </a:cubicBezTo>
                  <a:lnTo>
                    <a:pt x="2466" y="8101"/>
                  </a:lnTo>
                  <a:cubicBezTo>
                    <a:pt x="2648" y="8023"/>
                    <a:pt x="2804" y="7945"/>
                    <a:pt x="2986" y="7867"/>
                  </a:cubicBezTo>
                  <a:cubicBezTo>
                    <a:pt x="3297" y="7737"/>
                    <a:pt x="3609" y="7633"/>
                    <a:pt x="3946" y="7529"/>
                  </a:cubicBezTo>
                  <a:cubicBezTo>
                    <a:pt x="4694" y="7319"/>
                    <a:pt x="5484" y="7214"/>
                    <a:pt x="6278" y="7214"/>
                  </a:cubicBezTo>
                  <a:cubicBezTo>
                    <a:pt x="6366" y="7214"/>
                    <a:pt x="6454" y="7215"/>
                    <a:pt x="6542" y="7218"/>
                  </a:cubicBezTo>
                  <a:cubicBezTo>
                    <a:pt x="7711" y="7218"/>
                    <a:pt x="8879" y="7348"/>
                    <a:pt x="10021" y="7607"/>
                  </a:cubicBezTo>
                  <a:cubicBezTo>
                    <a:pt x="10047" y="7607"/>
                    <a:pt x="10099" y="7581"/>
                    <a:pt x="10099" y="7529"/>
                  </a:cubicBezTo>
                  <a:cubicBezTo>
                    <a:pt x="10099" y="7478"/>
                    <a:pt x="10073" y="7452"/>
                    <a:pt x="10021" y="7426"/>
                  </a:cubicBezTo>
                  <a:cubicBezTo>
                    <a:pt x="9346" y="7296"/>
                    <a:pt x="8671" y="7166"/>
                    <a:pt x="7996" y="7088"/>
                  </a:cubicBezTo>
                  <a:cubicBezTo>
                    <a:pt x="7373" y="7010"/>
                    <a:pt x="6724" y="6958"/>
                    <a:pt x="6075" y="6958"/>
                  </a:cubicBezTo>
                  <a:lnTo>
                    <a:pt x="5893" y="6958"/>
                  </a:lnTo>
                  <a:cubicBezTo>
                    <a:pt x="5530" y="6984"/>
                    <a:pt x="5192" y="7010"/>
                    <a:pt x="4829" y="7036"/>
                  </a:cubicBezTo>
                  <a:cubicBezTo>
                    <a:pt x="4491" y="7088"/>
                    <a:pt x="4128" y="7140"/>
                    <a:pt x="3790" y="7218"/>
                  </a:cubicBezTo>
                  <a:cubicBezTo>
                    <a:pt x="3479" y="7296"/>
                    <a:pt x="3193" y="7400"/>
                    <a:pt x="2908" y="7504"/>
                  </a:cubicBezTo>
                  <a:cubicBezTo>
                    <a:pt x="2986" y="7400"/>
                    <a:pt x="3090" y="7296"/>
                    <a:pt x="3193" y="7192"/>
                  </a:cubicBezTo>
                  <a:cubicBezTo>
                    <a:pt x="3479" y="6854"/>
                    <a:pt x="3790" y="6569"/>
                    <a:pt x="4128" y="6283"/>
                  </a:cubicBezTo>
                  <a:cubicBezTo>
                    <a:pt x="4465" y="5998"/>
                    <a:pt x="4855" y="5660"/>
                    <a:pt x="5244" y="5375"/>
                  </a:cubicBezTo>
                  <a:cubicBezTo>
                    <a:pt x="5452" y="5219"/>
                    <a:pt x="5686" y="5063"/>
                    <a:pt x="5893" y="4933"/>
                  </a:cubicBezTo>
                  <a:cubicBezTo>
                    <a:pt x="6075" y="4856"/>
                    <a:pt x="6231" y="4804"/>
                    <a:pt x="6413" y="4752"/>
                  </a:cubicBezTo>
                  <a:cubicBezTo>
                    <a:pt x="6854" y="4648"/>
                    <a:pt x="7295" y="4544"/>
                    <a:pt x="7737" y="4492"/>
                  </a:cubicBezTo>
                  <a:cubicBezTo>
                    <a:pt x="8199" y="4441"/>
                    <a:pt x="8636" y="4415"/>
                    <a:pt x="9098" y="4414"/>
                  </a:cubicBezTo>
                  <a:lnTo>
                    <a:pt x="9098" y="4414"/>
                  </a:lnTo>
                  <a:cubicBezTo>
                    <a:pt x="9458" y="4415"/>
                    <a:pt x="9817" y="4440"/>
                    <a:pt x="10177" y="4440"/>
                  </a:cubicBezTo>
                  <a:cubicBezTo>
                    <a:pt x="10514" y="4440"/>
                    <a:pt x="10878" y="4492"/>
                    <a:pt x="11241" y="4518"/>
                  </a:cubicBezTo>
                  <a:cubicBezTo>
                    <a:pt x="11579" y="4544"/>
                    <a:pt x="11942" y="4596"/>
                    <a:pt x="12280" y="4622"/>
                  </a:cubicBezTo>
                  <a:lnTo>
                    <a:pt x="13370" y="4752"/>
                  </a:lnTo>
                  <a:cubicBezTo>
                    <a:pt x="13474" y="4752"/>
                    <a:pt x="13500" y="4596"/>
                    <a:pt x="13396" y="4570"/>
                  </a:cubicBezTo>
                  <a:lnTo>
                    <a:pt x="13344" y="4544"/>
                  </a:lnTo>
                  <a:cubicBezTo>
                    <a:pt x="13033" y="4518"/>
                    <a:pt x="12695" y="4466"/>
                    <a:pt x="12383" y="4414"/>
                  </a:cubicBezTo>
                  <a:lnTo>
                    <a:pt x="11319" y="4284"/>
                  </a:lnTo>
                  <a:cubicBezTo>
                    <a:pt x="10618" y="4206"/>
                    <a:pt x="9917" y="4129"/>
                    <a:pt x="9190" y="4077"/>
                  </a:cubicBezTo>
                  <a:lnTo>
                    <a:pt x="8152" y="4077"/>
                  </a:lnTo>
                  <a:cubicBezTo>
                    <a:pt x="7814" y="4077"/>
                    <a:pt x="7451" y="4103"/>
                    <a:pt x="7113" y="4155"/>
                  </a:cubicBezTo>
                  <a:cubicBezTo>
                    <a:pt x="7010" y="4155"/>
                    <a:pt x="6932" y="4206"/>
                    <a:pt x="6828" y="4206"/>
                  </a:cubicBezTo>
                  <a:lnTo>
                    <a:pt x="7555" y="3765"/>
                  </a:lnTo>
                  <a:cubicBezTo>
                    <a:pt x="8178" y="3376"/>
                    <a:pt x="8827" y="2986"/>
                    <a:pt x="9450" y="2623"/>
                  </a:cubicBezTo>
                  <a:lnTo>
                    <a:pt x="9502" y="2623"/>
                  </a:lnTo>
                  <a:cubicBezTo>
                    <a:pt x="9658" y="2571"/>
                    <a:pt x="9839" y="2519"/>
                    <a:pt x="10021" y="2467"/>
                  </a:cubicBezTo>
                  <a:cubicBezTo>
                    <a:pt x="10177" y="2415"/>
                    <a:pt x="10436" y="2363"/>
                    <a:pt x="10644" y="2311"/>
                  </a:cubicBezTo>
                  <a:cubicBezTo>
                    <a:pt x="10852" y="2259"/>
                    <a:pt x="11059" y="2233"/>
                    <a:pt x="11267" y="2208"/>
                  </a:cubicBezTo>
                  <a:cubicBezTo>
                    <a:pt x="11475" y="2156"/>
                    <a:pt x="11683" y="2130"/>
                    <a:pt x="11916" y="2104"/>
                  </a:cubicBezTo>
                  <a:cubicBezTo>
                    <a:pt x="12150" y="2078"/>
                    <a:pt x="12332" y="2078"/>
                    <a:pt x="12539" y="2052"/>
                  </a:cubicBezTo>
                  <a:cubicBezTo>
                    <a:pt x="12591" y="2052"/>
                    <a:pt x="12617" y="2000"/>
                    <a:pt x="12617" y="1948"/>
                  </a:cubicBezTo>
                  <a:cubicBezTo>
                    <a:pt x="12617" y="1927"/>
                    <a:pt x="12583" y="1889"/>
                    <a:pt x="12556" y="1889"/>
                  </a:cubicBezTo>
                  <a:cubicBezTo>
                    <a:pt x="12550" y="1889"/>
                    <a:pt x="12544" y="1891"/>
                    <a:pt x="12539" y="1896"/>
                  </a:cubicBezTo>
                  <a:cubicBezTo>
                    <a:pt x="12280" y="1896"/>
                    <a:pt x="12020" y="1922"/>
                    <a:pt x="11760" y="1948"/>
                  </a:cubicBezTo>
                  <a:cubicBezTo>
                    <a:pt x="11501" y="1974"/>
                    <a:pt x="11215" y="2000"/>
                    <a:pt x="10930" y="2052"/>
                  </a:cubicBezTo>
                  <a:cubicBezTo>
                    <a:pt x="10722" y="2078"/>
                    <a:pt x="10488" y="2130"/>
                    <a:pt x="10255" y="2182"/>
                  </a:cubicBezTo>
                  <a:lnTo>
                    <a:pt x="10488" y="2052"/>
                  </a:lnTo>
                  <a:cubicBezTo>
                    <a:pt x="11345" y="1533"/>
                    <a:pt x="12202" y="987"/>
                    <a:pt x="13007" y="390"/>
                  </a:cubicBezTo>
                  <a:cubicBezTo>
                    <a:pt x="13058" y="338"/>
                    <a:pt x="13007" y="235"/>
                    <a:pt x="12929" y="235"/>
                  </a:cubicBezTo>
                  <a:cubicBezTo>
                    <a:pt x="12929" y="235"/>
                    <a:pt x="12903" y="235"/>
                    <a:pt x="12877" y="260"/>
                  </a:cubicBezTo>
                  <a:cubicBezTo>
                    <a:pt x="12435" y="598"/>
                    <a:pt x="11968" y="909"/>
                    <a:pt x="11475" y="1221"/>
                  </a:cubicBezTo>
                  <a:cubicBezTo>
                    <a:pt x="10930" y="1559"/>
                    <a:pt x="10359" y="1870"/>
                    <a:pt x="9813" y="2208"/>
                  </a:cubicBezTo>
                  <a:cubicBezTo>
                    <a:pt x="10047" y="1922"/>
                    <a:pt x="10281" y="1662"/>
                    <a:pt x="10488" y="1377"/>
                  </a:cubicBezTo>
                  <a:cubicBezTo>
                    <a:pt x="10774" y="987"/>
                    <a:pt x="11059" y="546"/>
                    <a:pt x="11293" y="105"/>
                  </a:cubicBezTo>
                  <a:cubicBezTo>
                    <a:pt x="11293" y="105"/>
                    <a:pt x="11293" y="79"/>
                    <a:pt x="11293" y="53"/>
                  </a:cubicBezTo>
                  <a:cubicBezTo>
                    <a:pt x="11293" y="27"/>
                    <a:pt x="11293" y="1"/>
                    <a:pt x="11267" y="1"/>
                  </a:cubicBezTo>
                  <a:close/>
                </a:path>
              </a:pathLst>
            </a:custGeom>
            <a:solidFill>
              <a:srgbClr val="F96E0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 name="Google Shape;1486;p46">
            <a:extLst>
              <a:ext uri="{FF2B5EF4-FFF2-40B4-BE49-F238E27FC236}">
                <a16:creationId xmlns:a16="http://schemas.microsoft.com/office/drawing/2014/main" id="{8F8D078B-4337-2866-523C-C80778CEC0C5}"/>
              </a:ext>
            </a:extLst>
          </p:cNvPr>
          <p:cNvSpPr/>
          <p:nvPr/>
        </p:nvSpPr>
        <p:spPr>
          <a:xfrm flipH="1">
            <a:off x="2038097" y="368673"/>
            <a:ext cx="7793000" cy="3902287"/>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42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072EA52F-62DE-3808-0689-C63CA7131E01}"/>
              </a:ext>
            </a:extLst>
          </p:cNvPr>
          <p:cNvSpPr txBox="1"/>
          <p:nvPr/>
        </p:nvSpPr>
        <p:spPr>
          <a:xfrm>
            <a:off x="2080514" y="544025"/>
            <a:ext cx="7307868" cy="2800767"/>
          </a:xfrm>
          <a:prstGeom prst="rect">
            <a:avLst/>
          </a:prstGeom>
          <a:noFill/>
        </p:spPr>
        <p:txBody>
          <a:bodyPr wrap="square" rtlCol="0">
            <a:spAutoFit/>
          </a:bodyPr>
          <a:lstStyle/>
          <a:p>
            <a:pPr algn="ctr" defTabSz="1219170">
              <a:buClr>
                <a:srgbClr val="000000"/>
              </a:buClr>
            </a:pPr>
            <a:r>
              <a:rPr lang="en-US" sz="88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SVN-Hole Hearted" panose="020B0A06020104020203" pitchFamily="34" charset="0"/>
                <a:cs typeface="Arial"/>
                <a:sym typeface="Arial"/>
              </a:rPr>
              <a:t>ÔN ĐỌC THÀNH TIẾNG</a:t>
            </a:r>
          </a:p>
        </p:txBody>
      </p:sp>
    </p:spTree>
    <p:extLst>
      <p:ext uri="{BB962C8B-B14F-4D97-AF65-F5344CB8AC3E}">
        <p14:creationId xmlns:p14="http://schemas.microsoft.com/office/powerpoint/2010/main" val="1582632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90"/>
                                        </p:tgtEl>
                                        <p:attrNameLst>
                                          <p:attrName>style.visibility</p:attrName>
                                        </p:attrNameLst>
                                      </p:cBhvr>
                                      <p:to>
                                        <p:strVal val="visible"/>
                                      </p:to>
                                    </p:set>
                                    <p:animEffect transition="in" filter="fade">
                                      <p:cBhvr>
                                        <p:cTn id="7" dur="1000"/>
                                        <p:tgtEl>
                                          <p:spTgt spid="1490"/>
                                        </p:tgtEl>
                                      </p:cBhvr>
                                    </p:animEffect>
                                    <p:anim calcmode="lin" valueType="num">
                                      <p:cBhvr>
                                        <p:cTn id="8" dur="1000" fill="hold"/>
                                        <p:tgtEl>
                                          <p:spTgt spid="1490"/>
                                        </p:tgtEl>
                                        <p:attrNameLst>
                                          <p:attrName>ppt_x</p:attrName>
                                        </p:attrNameLst>
                                      </p:cBhvr>
                                      <p:tavLst>
                                        <p:tav tm="0">
                                          <p:val>
                                            <p:strVal val="#ppt_x"/>
                                          </p:val>
                                        </p:tav>
                                        <p:tav tm="100000">
                                          <p:val>
                                            <p:strVal val="#ppt_x"/>
                                          </p:val>
                                        </p:tav>
                                      </p:tavLst>
                                    </p:anim>
                                    <p:anim calcmode="lin" valueType="num">
                                      <p:cBhvr>
                                        <p:cTn id="9" dur="1000" fill="hold"/>
                                        <p:tgtEl>
                                          <p:spTgt spid="14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anim calcmode="lin" valueType="num">
                                      <p:cBhvr>
                                        <p:cTn id="13" dur="1000" fill="hold"/>
                                        <p:tgtEl>
                                          <p:spTgt spid="71"/>
                                        </p:tgtEl>
                                        <p:attrNameLst>
                                          <p:attrName>ppt_x</p:attrName>
                                        </p:attrNameLst>
                                      </p:cBhvr>
                                      <p:tavLst>
                                        <p:tav tm="0">
                                          <p:val>
                                            <p:strVal val="#ppt_x"/>
                                          </p:val>
                                        </p:tav>
                                        <p:tav tm="100000">
                                          <p:val>
                                            <p:strVal val="#ppt_x"/>
                                          </p:val>
                                        </p:tav>
                                      </p:tavLst>
                                    </p:anim>
                                    <p:anim calcmode="lin" valueType="num">
                                      <p:cBhvr>
                                        <p:cTn id="14" dur="1000" fill="hold"/>
                                        <p:tgtEl>
                                          <p:spTgt spid="71"/>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4035"/>
            <a:ext cx="11479349" cy="3718015"/>
          </a:xfrm>
          <a:custGeom>
            <a:avLst/>
            <a:gdLst>
              <a:gd name="connsiteX0" fmla="*/ 0 w 11479349"/>
              <a:gd name="connsiteY0" fmla="*/ 465904 h 3718015"/>
              <a:gd name="connsiteX1" fmla="*/ 465904 w 11479349"/>
              <a:gd name="connsiteY1" fmla="*/ 0 h 3718015"/>
              <a:gd name="connsiteX2" fmla="*/ 1230601 w 11479349"/>
              <a:gd name="connsiteY2" fmla="*/ 0 h 3718015"/>
              <a:gd name="connsiteX3" fmla="*/ 1573396 w 11479349"/>
              <a:gd name="connsiteY3" fmla="*/ 0 h 3718015"/>
              <a:gd name="connsiteX4" fmla="*/ 2443568 w 11479349"/>
              <a:gd name="connsiteY4" fmla="*/ 0 h 3718015"/>
              <a:gd name="connsiteX5" fmla="*/ 3102789 w 11479349"/>
              <a:gd name="connsiteY5" fmla="*/ 0 h 3718015"/>
              <a:gd name="connsiteX6" fmla="*/ 3656535 w 11479349"/>
              <a:gd name="connsiteY6" fmla="*/ 0 h 3718015"/>
              <a:gd name="connsiteX7" fmla="*/ 4421232 w 11479349"/>
              <a:gd name="connsiteY7" fmla="*/ 0 h 3718015"/>
              <a:gd name="connsiteX8" fmla="*/ 5080453 w 11479349"/>
              <a:gd name="connsiteY8" fmla="*/ 0 h 3718015"/>
              <a:gd name="connsiteX9" fmla="*/ 5634199 w 11479349"/>
              <a:gd name="connsiteY9" fmla="*/ 0 h 3718015"/>
              <a:gd name="connsiteX10" fmla="*/ 5976994 w 11479349"/>
              <a:gd name="connsiteY10" fmla="*/ 0 h 3718015"/>
              <a:gd name="connsiteX11" fmla="*/ 6530740 w 11479349"/>
              <a:gd name="connsiteY11" fmla="*/ 0 h 3718015"/>
              <a:gd name="connsiteX12" fmla="*/ 7084486 w 11479349"/>
              <a:gd name="connsiteY12" fmla="*/ 0 h 3718015"/>
              <a:gd name="connsiteX13" fmla="*/ 7427281 w 11479349"/>
              <a:gd name="connsiteY13" fmla="*/ 0 h 3718015"/>
              <a:gd name="connsiteX14" fmla="*/ 7875552 w 11479349"/>
              <a:gd name="connsiteY14" fmla="*/ 0 h 3718015"/>
              <a:gd name="connsiteX15" fmla="*/ 8218347 w 11479349"/>
              <a:gd name="connsiteY15" fmla="*/ 0 h 3718015"/>
              <a:gd name="connsiteX16" fmla="*/ 9088519 w 11479349"/>
              <a:gd name="connsiteY16" fmla="*/ 0 h 3718015"/>
              <a:gd name="connsiteX17" fmla="*/ 9536789 w 11479349"/>
              <a:gd name="connsiteY17" fmla="*/ 0 h 3718015"/>
              <a:gd name="connsiteX18" fmla="*/ 9985060 w 11479349"/>
              <a:gd name="connsiteY18" fmla="*/ 0 h 3718015"/>
              <a:gd name="connsiteX19" fmla="*/ 11013445 w 11479349"/>
              <a:gd name="connsiteY19" fmla="*/ 0 h 3718015"/>
              <a:gd name="connsiteX20" fmla="*/ 11479349 w 11479349"/>
              <a:gd name="connsiteY20" fmla="*/ 465904 h 3718015"/>
              <a:gd name="connsiteX21" fmla="*/ 11479349 w 11479349"/>
              <a:gd name="connsiteY21" fmla="*/ 1218180 h 3718015"/>
              <a:gd name="connsiteX22" fmla="*/ 11479349 w 11479349"/>
              <a:gd name="connsiteY22" fmla="*/ 1942594 h 3718015"/>
              <a:gd name="connsiteX23" fmla="*/ 11479349 w 11479349"/>
              <a:gd name="connsiteY23" fmla="*/ 3252111 h 3718015"/>
              <a:gd name="connsiteX24" fmla="*/ 11013445 w 11479349"/>
              <a:gd name="connsiteY24" fmla="*/ 3718015 h 3718015"/>
              <a:gd name="connsiteX25" fmla="*/ 10565175 w 11479349"/>
              <a:gd name="connsiteY25" fmla="*/ 3718015 h 3718015"/>
              <a:gd name="connsiteX26" fmla="*/ 10011429 w 11479349"/>
              <a:gd name="connsiteY26" fmla="*/ 3718015 h 3718015"/>
              <a:gd name="connsiteX27" fmla="*/ 9457683 w 11479349"/>
              <a:gd name="connsiteY27" fmla="*/ 3718015 h 3718015"/>
              <a:gd name="connsiteX28" fmla="*/ 8798461 w 11479349"/>
              <a:gd name="connsiteY28" fmla="*/ 3718015 h 3718015"/>
              <a:gd name="connsiteX29" fmla="*/ 7928289 w 11479349"/>
              <a:gd name="connsiteY29" fmla="*/ 3718015 h 3718015"/>
              <a:gd name="connsiteX30" fmla="*/ 7374543 w 11479349"/>
              <a:gd name="connsiteY30" fmla="*/ 3718015 h 3718015"/>
              <a:gd name="connsiteX31" fmla="*/ 6715322 w 11479349"/>
              <a:gd name="connsiteY31" fmla="*/ 3718015 h 3718015"/>
              <a:gd name="connsiteX32" fmla="*/ 6161576 w 11479349"/>
              <a:gd name="connsiteY32" fmla="*/ 3718015 h 3718015"/>
              <a:gd name="connsiteX33" fmla="*/ 5502355 w 11479349"/>
              <a:gd name="connsiteY33" fmla="*/ 3718015 h 3718015"/>
              <a:gd name="connsiteX34" fmla="*/ 4737658 w 11479349"/>
              <a:gd name="connsiteY34" fmla="*/ 3718015 h 3718015"/>
              <a:gd name="connsiteX35" fmla="*/ 4183912 w 11479349"/>
              <a:gd name="connsiteY35" fmla="*/ 3718015 h 3718015"/>
              <a:gd name="connsiteX36" fmla="*/ 3313740 w 11479349"/>
              <a:gd name="connsiteY36" fmla="*/ 3718015 h 3718015"/>
              <a:gd name="connsiteX37" fmla="*/ 2654519 w 11479349"/>
              <a:gd name="connsiteY37" fmla="*/ 3718015 h 3718015"/>
              <a:gd name="connsiteX38" fmla="*/ 2206248 w 11479349"/>
              <a:gd name="connsiteY38" fmla="*/ 3718015 h 3718015"/>
              <a:gd name="connsiteX39" fmla="*/ 1336076 w 11479349"/>
              <a:gd name="connsiteY39" fmla="*/ 3718015 h 3718015"/>
              <a:gd name="connsiteX40" fmla="*/ 465904 w 11479349"/>
              <a:gd name="connsiteY40" fmla="*/ 3718015 h 3718015"/>
              <a:gd name="connsiteX41" fmla="*/ 0 w 11479349"/>
              <a:gd name="connsiteY41" fmla="*/ 3252111 h 3718015"/>
              <a:gd name="connsiteX42" fmla="*/ 0 w 11479349"/>
              <a:gd name="connsiteY42" fmla="*/ 2555559 h 3718015"/>
              <a:gd name="connsiteX43" fmla="*/ 0 w 11479349"/>
              <a:gd name="connsiteY43" fmla="*/ 1831145 h 3718015"/>
              <a:gd name="connsiteX44" fmla="*/ 0 w 11479349"/>
              <a:gd name="connsiteY44" fmla="*/ 1078870 h 3718015"/>
              <a:gd name="connsiteX45" fmla="*/ 0 w 11479349"/>
              <a:gd name="connsiteY45" fmla="*/ 465904 h 371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479349" h="3718015" fill="none" extrusionOk="0">
                <a:moveTo>
                  <a:pt x="0" y="465904"/>
                </a:moveTo>
                <a:cubicBezTo>
                  <a:pt x="40833" y="177321"/>
                  <a:pt x="189449" y="-26926"/>
                  <a:pt x="465904" y="0"/>
                </a:cubicBezTo>
                <a:cubicBezTo>
                  <a:pt x="784899" y="-9613"/>
                  <a:pt x="939803" y="-35619"/>
                  <a:pt x="1230601" y="0"/>
                </a:cubicBezTo>
                <a:cubicBezTo>
                  <a:pt x="1521399" y="35619"/>
                  <a:pt x="1477638" y="-8060"/>
                  <a:pt x="1573396" y="0"/>
                </a:cubicBezTo>
                <a:cubicBezTo>
                  <a:pt x="1669155" y="8060"/>
                  <a:pt x="2010037" y="-1453"/>
                  <a:pt x="2443568" y="0"/>
                </a:cubicBezTo>
                <a:cubicBezTo>
                  <a:pt x="2877099" y="1453"/>
                  <a:pt x="2885934" y="13750"/>
                  <a:pt x="3102789" y="0"/>
                </a:cubicBezTo>
                <a:cubicBezTo>
                  <a:pt x="3319644" y="-13750"/>
                  <a:pt x="3388501" y="-21792"/>
                  <a:pt x="3656535" y="0"/>
                </a:cubicBezTo>
                <a:cubicBezTo>
                  <a:pt x="3924569" y="21792"/>
                  <a:pt x="4256322" y="-12948"/>
                  <a:pt x="4421232" y="0"/>
                </a:cubicBezTo>
                <a:cubicBezTo>
                  <a:pt x="4586142" y="12948"/>
                  <a:pt x="4883246" y="12242"/>
                  <a:pt x="5080453" y="0"/>
                </a:cubicBezTo>
                <a:cubicBezTo>
                  <a:pt x="5277660" y="-12242"/>
                  <a:pt x="5510762" y="27409"/>
                  <a:pt x="5634199" y="0"/>
                </a:cubicBezTo>
                <a:cubicBezTo>
                  <a:pt x="5757636" y="-27409"/>
                  <a:pt x="5863231" y="13985"/>
                  <a:pt x="5976994" y="0"/>
                </a:cubicBezTo>
                <a:cubicBezTo>
                  <a:pt x="6090757" y="-13985"/>
                  <a:pt x="6254483" y="3616"/>
                  <a:pt x="6530740" y="0"/>
                </a:cubicBezTo>
                <a:cubicBezTo>
                  <a:pt x="6806997" y="-3616"/>
                  <a:pt x="6969655" y="2988"/>
                  <a:pt x="7084486" y="0"/>
                </a:cubicBezTo>
                <a:cubicBezTo>
                  <a:pt x="7199317" y="-2988"/>
                  <a:pt x="7338056" y="14939"/>
                  <a:pt x="7427281" y="0"/>
                </a:cubicBezTo>
                <a:cubicBezTo>
                  <a:pt x="7516506" y="-14939"/>
                  <a:pt x="7730100" y="6656"/>
                  <a:pt x="7875552" y="0"/>
                </a:cubicBezTo>
                <a:cubicBezTo>
                  <a:pt x="8021004" y="-6656"/>
                  <a:pt x="8084990" y="-12227"/>
                  <a:pt x="8218347" y="0"/>
                </a:cubicBezTo>
                <a:cubicBezTo>
                  <a:pt x="8351705" y="12227"/>
                  <a:pt x="8876901" y="-32692"/>
                  <a:pt x="9088519" y="0"/>
                </a:cubicBezTo>
                <a:cubicBezTo>
                  <a:pt x="9300137" y="32692"/>
                  <a:pt x="9436344" y="-19792"/>
                  <a:pt x="9536789" y="0"/>
                </a:cubicBezTo>
                <a:cubicBezTo>
                  <a:pt x="9637234" y="19792"/>
                  <a:pt x="9812048" y="7389"/>
                  <a:pt x="9985060" y="0"/>
                </a:cubicBezTo>
                <a:cubicBezTo>
                  <a:pt x="10158072" y="-7389"/>
                  <a:pt x="10773501" y="26861"/>
                  <a:pt x="11013445" y="0"/>
                </a:cubicBezTo>
                <a:cubicBezTo>
                  <a:pt x="11238679" y="-1417"/>
                  <a:pt x="11476082" y="217130"/>
                  <a:pt x="11479349" y="465904"/>
                </a:cubicBezTo>
                <a:cubicBezTo>
                  <a:pt x="11463744" y="757366"/>
                  <a:pt x="11486893" y="863783"/>
                  <a:pt x="11479349" y="1218180"/>
                </a:cubicBezTo>
                <a:cubicBezTo>
                  <a:pt x="11471805" y="1572577"/>
                  <a:pt x="11452942" y="1608378"/>
                  <a:pt x="11479349" y="1942594"/>
                </a:cubicBezTo>
                <a:cubicBezTo>
                  <a:pt x="11505756" y="2276810"/>
                  <a:pt x="11441327" y="2931840"/>
                  <a:pt x="11479349" y="3252111"/>
                </a:cubicBezTo>
                <a:cubicBezTo>
                  <a:pt x="11483148" y="3536482"/>
                  <a:pt x="11218048" y="3709599"/>
                  <a:pt x="11013445" y="3718015"/>
                </a:cubicBezTo>
                <a:cubicBezTo>
                  <a:pt x="10855556" y="3725488"/>
                  <a:pt x="10673776" y="3716710"/>
                  <a:pt x="10565175" y="3718015"/>
                </a:cubicBezTo>
                <a:cubicBezTo>
                  <a:pt x="10456574" y="3719321"/>
                  <a:pt x="10195934" y="3692518"/>
                  <a:pt x="10011429" y="3718015"/>
                </a:cubicBezTo>
                <a:cubicBezTo>
                  <a:pt x="9826924" y="3743512"/>
                  <a:pt x="9685483" y="3702472"/>
                  <a:pt x="9457683" y="3718015"/>
                </a:cubicBezTo>
                <a:cubicBezTo>
                  <a:pt x="9229883" y="3733558"/>
                  <a:pt x="8936581" y="3699998"/>
                  <a:pt x="8798461" y="3718015"/>
                </a:cubicBezTo>
                <a:cubicBezTo>
                  <a:pt x="8660341" y="3736032"/>
                  <a:pt x="8149958" y="3678836"/>
                  <a:pt x="7928289" y="3718015"/>
                </a:cubicBezTo>
                <a:cubicBezTo>
                  <a:pt x="7706620" y="3757194"/>
                  <a:pt x="7629735" y="3697619"/>
                  <a:pt x="7374543" y="3718015"/>
                </a:cubicBezTo>
                <a:cubicBezTo>
                  <a:pt x="7119351" y="3738411"/>
                  <a:pt x="6925349" y="3699163"/>
                  <a:pt x="6715322" y="3718015"/>
                </a:cubicBezTo>
                <a:cubicBezTo>
                  <a:pt x="6505295" y="3736867"/>
                  <a:pt x="6341018" y="3744393"/>
                  <a:pt x="6161576" y="3718015"/>
                </a:cubicBezTo>
                <a:cubicBezTo>
                  <a:pt x="5982134" y="3691637"/>
                  <a:pt x="5648862" y="3693432"/>
                  <a:pt x="5502355" y="3718015"/>
                </a:cubicBezTo>
                <a:cubicBezTo>
                  <a:pt x="5355848" y="3742598"/>
                  <a:pt x="4910046" y="3687751"/>
                  <a:pt x="4737658" y="3718015"/>
                </a:cubicBezTo>
                <a:cubicBezTo>
                  <a:pt x="4565270" y="3748279"/>
                  <a:pt x="4445582" y="3699192"/>
                  <a:pt x="4183912" y="3718015"/>
                </a:cubicBezTo>
                <a:cubicBezTo>
                  <a:pt x="3922242" y="3736838"/>
                  <a:pt x="3578846" y="3760442"/>
                  <a:pt x="3313740" y="3718015"/>
                </a:cubicBezTo>
                <a:cubicBezTo>
                  <a:pt x="3048634" y="3675588"/>
                  <a:pt x="2841026" y="3719067"/>
                  <a:pt x="2654519" y="3718015"/>
                </a:cubicBezTo>
                <a:cubicBezTo>
                  <a:pt x="2468012" y="3716963"/>
                  <a:pt x="2351370" y="3727588"/>
                  <a:pt x="2206248" y="3718015"/>
                </a:cubicBezTo>
                <a:cubicBezTo>
                  <a:pt x="2061126" y="3708442"/>
                  <a:pt x="1539952" y="3716469"/>
                  <a:pt x="1336076" y="3718015"/>
                </a:cubicBezTo>
                <a:cubicBezTo>
                  <a:pt x="1132200" y="3719561"/>
                  <a:pt x="711898" y="3676335"/>
                  <a:pt x="465904" y="3718015"/>
                </a:cubicBezTo>
                <a:cubicBezTo>
                  <a:pt x="217306" y="3715471"/>
                  <a:pt x="51960" y="3524611"/>
                  <a:pt x="0" y="3252111"/>
                </a:cubicBezTo>
                <a:cubicBezTo>
                  <a:pt x="16740" y="3072772"/>
                  <a:pt x="-14044" y="2898583"/>
                  <a:pt x="0" y="2555559"/>
                </a:cubicBezTo>
                <a:cubicBezTo>
                  <a:pt x="14044" y="2212535"/>
                  <a:pt x="-27522" y="2137191"/>
                  <a:pt x="0" y="1831145"/>
                </a:cubicBezTo>
                <a:cubicBezTo>
                  <a:pt x="27522" y="1525099"/>
                  <a:pt x="-18495" y="1324851"/>
                  <a:pt x="0" y="1078870"/>
                </a:cubicBezTo>
                <a:cubicBezTo>
                  <a:pt x="18495" y="832890"/>
                  <a:pt x="22450" y="589378"/>
                  <a:pt x="0" y="465904"/>
                </a:cubicBezTo>
                <a:close/>
              </a:path>
              <a:path w="11479349" h="3718015" stroke="0" extrusionOk="0">
                <a:moveTo>
                  <a:pt x="0" y="465904"/>
                </a:moveTo>
                <a:cubicBezTo>
                  <a:pt x="1539" y="255662"/>
                  <a:pt x="230129" y="38485"/>
                  <a:pt x="465904" y="0"/>
                </a:cubicBezTo>
                <a:cubicBezTo>
                  <a:pt x="703785" y="-13213"/>
                  <a:pt x="977332" y="-8448"/>
                  <a:pt x="1230601" y="0"/>
                </a:cubicBezTo>
                <a:cubicBezTo>
                  <a:pt x="1483870" y="8448"/>
                  <a:pt x="1533561" y="8140"/>
                  <a:pt x="1678871" y="0"/>
                </a:cubicBezTo>
                <a:cubicBezTo>
                  <a:pt x="1824181" y="-8140"/>
                  <a:pt x="2018087" y="15365"/>
                  <a:pt x="2127142" y="0"/>
                </a:cubicBezTo>
                <a:cubicBezTo>
                  <a:pt x="2236197" y="-15365"/>
                  <a:pt x="2685799" y="26235"/>
                  <a:pt x="2891838" y="0"/>
                </a:cubicBezTo>
                <a:cubicBezTo>
                  <a:pt x="3097877" y="-26235"/>
                  <a:pt x="3176776" y="-7573"/>
                  <a:pt x="3445584" y="0"/>
                </a:cubicBezTo>
                <a:cubicBezTo>
                  <a:pt x="3714392" y="7573"/>
                  <a:pt x="4029596" y="-1065"/>
                  <a:pt x="4315756" y="0"/>
                </a:cubicBezTo>
                <a:cubicBezTo>
                  <a:pt x="4601916" y="1065"/>
                  <a:pt x="4901912" y="-24494"/>
                  <a:pt x="5185929" y="0"/>
                </a:cubicBezTo>
                <a:cubicBezTo>
                  <a:pt x="5469946" y="24494"/>
                  <a:pt x="5730129" y="-34289"/>
                  <a:pt x="5950625" y="0"/>
                </a:cubicBezTo>
                <a:cubicBezTo>
                  <a:pt x="6171121" y="34289"/>
                  <a:pt x="6205785" y="-5387"/>
                  <a:pt x="6398896" y="0"/>
                </a:cubicBezTo>
                <a:cubicBezTo>
                  <a:pt x="6592007" y="5387"/>
                  <a:pt x="6596739" y="12225"/>
                  <a:pt x="6741691" y="0"/>
                </a:cubicBezTo>
                <a:cubicBezTo>
                  <a:pt x="6886643" y="-12225"/>
                  <a:pt x="7339189" y="-3421"/>
                  <a:pt x="7611863" y="0"/>
                </a:cubicBezTo>
                <a:cubicBezTo>
                  <a:pt x="7884537" y="3421"/>
                  <a:pt x="8022866" y="-14918"/>
                  <a:pt x="8271084" y="0"/>
                </a:cubicBezTo>
                <a:cubicBezTo>
                  <a:pt x="8519302" y="14918"/>
                  <a:pt x="8765315" y="-14008"/>
                  <a:pt x="8930306" y="0"/>
                </a:cubicBezTo>
                <a:cubicBezTo>
                  <a:pt x="9095297" y="14008"/>
                  <a:pt x="9182471" y="-10742"/>
                  <a:pt x="9378576" y="0"/>
                </a:cubicBezTo>
                <a:cubicBezTo>
                  <a:pt x="9574681" y="10742"/>
                  <a:pt x="9954424" y="-22200"/>
                  <a:pt x="10143273" y="0"/>
                </a:cubicBezTo>
                <a:cubicBezTo>
                  <a:pt x="10332122" y="22200"/>
                  <a:pt x="10666452" y="-35876"/>
                  <a:pt x="11013445" y="0"/>
                </a:cubicBezTo>
                <a:cubicBezTo>
                  <a:pt x="11274414" y="-7585"/>
                  <a:pt x="11497422" y="232281"/>
                  <a:pt x="11479349" y="465904"/>
                </a:cubicBezTo>
                <a:cubicBezTo>
                  <a:pt x="11483424" y="624579"/>
                  <a:pt x="11449447" y="872176"/>
                  <a:pt x="11479349" y="1078870"/>
                </a:cubicBezTo>
                <a:cubicBezTo>
                  <a:pt x="11509251" y="1285564"/>
                  <a:pt x="11478472" y="1550523"/>
                  <a:pt x="11479349" y="1803283"/>
                </a:cubicBezTo>
                <a:cubicBezTo>
                  <a:pt x="11480226" y="2056043"/>
                  <a:pt x="11454054" y="2278713"/>
                  <a:pt x="11479349" y="2471973"/>
                </a:cubicBezTo>
                <a:cubicBezTo>
                  <a:pt x="11504645" y="2665233"/>
                  <a:pt x="11474135" y="3013969"/>
                  <a:pt x="11479349" y="3252111"/>
                </a:cubicBezTo>
                <a:cubicBezTo>
                  <a:pt x="11504128" y="3563222"/>
                  <a:pt x="11233905" y="3704162"/>
                  <a:pt x="11013445" y="3718015"/>
                </a:cubicBezTo>
                <a:cubicBezTo>
                  <a:pt x="10636361" y="3726172"/>
                  <a:pt x="10451506" y="3682971"/>
                  <a:pt x="10248748" y="3718015"/>
                </a:cubicBezTo>
                <a:cubicBezTo>
                  <a:pt x="10045990" y="3753059"/>
                  <a:pt x="9654848" y="3731053"/>
                  <a:pt x="9378576" y="3718015"/>
                </a:cubicBezTo>
                <a:cubicBezTo>
                  <a:pt x="9102304" y="3704977"/>
                  <a:pt x="8912618" y="3712662"/>
                  <a:pt x="8508404" y="3718015"/>
                </a:cubicBezTo>
                <a:cubicBezTo>
                  <a:pt x="8104190" y="3723368"/>
                  <a:pt x="8178606" y="3722438"/>
                  <a:pt x="7954658" y="3718015"/>
                </a:cubicBezTo>
                <a:cubicBezTo>
                  <a:pt x="7730710" y="3713592"/>
                  <a:pt x="7743425" y="3727712"/>
                  <a:pt x="7611863" y="3718015"/>
                </a:cubicBezTo>
                <a:cubicBezTo>
                  <a:pt x="7480301" y="3708318"/>
                  <a:pt x="7340088" y="3728730"/>
                  <a:pt x="7163593" y="3718015"/>
                </a:cubicBezTo>
                <a:cubicBezTo>
                  <a:pt x="6987098" y="3707301"/>
                  <a:pt x="6814769" y="3697566"/>
                  <a:pt x="6715322" y="3718015"/>
                </a:cubicBezTo>
                <a:cubicBezTo>
                  <a:pt x="6615875" y="3738464"/>
                  <a:pt x="6167143" y="3752928"/>
                  <a:pt x="5950625" y="3718015"/>
                </a:cubicBezTo>
                <a:cubicBezTo>
                  <a:pt x="5734107" y="3683102"/>
                  <a:pt x="5733231" y="3732187"/>
                  <a:pt x="5607830" y="3718015"/>
                </a:cubicBezTo>
                <a:cubicBezTo>
                  <a:pt x="5482430" y="3703843"/>
                  <a:pt x="5348107" y="3732744"/>
                  <a:pt x="5159560" y="3718015"/>
                </a:cubicBezTo>
                <a:cubicBezTo>
                  <a:pt x="4971013" y="3703287"/>
                  <a:pt x="4472541" y="3752059"/>
                  <a:pt x="4289388" y="3718015"/>
                </a:cubicBezTo>
                <a:cubicBezTo>
                  <a:pt x="4106235" y="3683971"/>
                  <a:pt x="4095759" y="3730474"/>
                  <a:pt x="3946593" y="3718015"/>
                </a:cubicBezTo>
                <a:cubicBezTo>
                  <a:pt x="3797427" y="3705556"/>
                  <a:pt x="3713907" y="3717836"/>
                  <a:pt x="3603797" y="3718015"/>
                </a:cubicBezTo>
                <a:cubicBezTo>
                  <a:pt x="3493687" y="3718194"/>
                  <a:pt x="3391537" y="3720117"/>
                  <a:pt x="3261002" y="3718015"/>
                </a:cubicBezTo>
                <a:cubicBezTo>
                  <a:pt x="3130467" y="3715913"/>
                  <a:pt x="2759871" y="3747084"/>
                  <a:pt x="2601781" y="3718015"/>
                </a:cubicBezTo>
                <a:cubicBezTo>
                  <a:pt x="2443691" y="3688946"/>
                  <a:pt x="2118898" y="3738352"/>
                  <a:pt x="1942560" y="3718015"/>
                </a:cubicBezTo>
                <a:cubicBezTo>
                  <a:pt x="1766222" y="3697678"/>
                  <a:pt x="1610146" y="3730423"/>
                  <a:pt x="1283338" y="3718015"/>
                </a:cubicBezTo>
                <a:cubicBezTo>
                  <a:pt x="956530" y="3705607"/>
                  <a:pt x="718800" y="3695669"/>
                  <a:pt x="465904" y="3718015"/>
                </a:cubicBezTo>
                <a:cubicBezTo>
                  <a:pt x="239163" y="3754273"/>
                  <a:pt x="-25952" y="3521720"/>
                  <a:pt x="0" y="3252111"/>
                </a:cubicBezTo>
                <a:cubicBezTo>
                  <a:pt x="-7881" y="2935080"/>
                  <a:pt x="-25434" y="2748001"/>
                  <a:pt x="0" y="2555559"/>
                </a:cubicBezTo>
                <a:cubicBezTo>
                  <a:pt x="25434" y="2363117"/>
                  <a:pt x="-18318" y="2169335"/>
                  <a:pt x="0" y="1859008"/>
                </a:cubicBezTo>
                <a:cubicBezTo>
                  <a:pt x="18318" y="1548681"/>
                  <a:pt x="8229" y="1512815"/>
                  <a:pt x="0" y="1190318"/>
                </a:cubicBezTo>
                <a:cubicBezTo>
                  <a:pt x="-8229" y="867821"/>
                  <a:pt x="17771" y="822357"/>
                  <a:pt x="0" y="46590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algn="just" defTabSz="1219170">
              <a:lnSpc>
                <a:spcPct val="110000"/>
              </a:lnSpc>
              <a:buClr>
                <a:srgbClr val="000000"/>
              </a:buClr>
            </a:pPr>
            <a:r>
              <a:rPr lang="vi-VN" sz="3733" kern="0">
                <a:solidFill>
                  <a:srgbClr val="000000"/>
                </a:solidFill>
                <a:latin typeface="Calibri" panose="020F0502020204030204" pitchFamily="34" charset="0"/>
                <a:cs typeface="Calibri" panose="020F0502020204030204" pitchFamily="34" charset="0"/>
                <a:sym typeface="Arial"/>
              </a:rPr>
              <a:t>1. Nhà Thắm ở ven sông. Phía trước nhà có một cây gạo. Cứ đến tháng Ba, hoa lại nở đỏ ối một góc trời. Chim từ đâu bay về đậu kín các cành cây, kêu ríu rít. Mẹ bảo đó là cây gạo bà nội trồng.</a:t>
            </a:r>
          </a:p>
        </p:txBody>
      </p:sp>
      <p:sp>
        <p:nvSpPr>
          <p:cNvPr id="16" name="TextBox 15">
            <a:extLst>
              <a:ext uri="{FF2B5EF4-FFF2-40B4-BE49-F238E27FC236}">
                <a16:creationId xmlns:a16="http://schemas.microsoft.com/office/drawing/2014/main" id="{F8F3D146-9A06-058C-F266-7EDD31E8B898}"/>
              </a:ext>
            </a:extLst>
          </p:cNvPr>
          <p:cNvSpPr txBox="1"/>
          <p:nvPr/>
        </p:nvSpPr>
        <p:spPr>
          <a:xfrm>
            <a:off x="3317617" y="1178776"/>
            <a:ext cx="5556767" cy="995209"/>
          </a:xfrm>
          <a:prstGeom prst="rect">
            <a:avLst/>
          </a:prstGeom>
          <a:noFill/>
        </p:spPr>
        <p:txBody>
          <a:bodyPr wrap="square">
            <a:spAutoFit/>
          </a:bodyPr>
          <a:lstStyle/>
          <a:p>
            <a:pPr algn="ctr" defTabSz="1219170">
              <a:buClr>
                <a:srgbClr val="000000"/>
              </a:buClr>
            </a:pPr>
            <a:r>
              <a:rPr lang="en-US" sz="5867" b="1" kern="0">
                <a:ln w="9525">
                  <a:solidFill>
                    <a:srgbClr val="F01526">
                      <a:lumMod val="50000"/>
                    </a:srgbClr>
                  </a:solidFill>
                  <a:prstDash val="solid"/>
                </a:ln>
                <a:solidFill>
                  <a:srgbClr val="FFFF99"/>
                </a:solidFill>
                <a:effectLst>
                  <a:outerShdw blurRad="12700" dist="38100" dir="2700000" algn="tl" rotWithShape="0">
                    <a:srgbClr val="F01526">
                      <a:lumMod val="50000"/>
                    </a:srgbClr>
                  </a:outerShdw>
                </a:effectLst>
                <a:latin typeface="#9Slide05 SVNClementine" panose="020F0502020204030203" pitchFamily="34" charset="0"/>
                <a:cs typeface="Arial"/>
                <a:sym typeface="Arial"/>
              </a:rPr>
              <a:t>Hoa thắp lửa</a:t>
            </a:r>
            <a:endParaRPr lang="en-US" sz="5867" b="1" kern="0" dirty="0">
              <a:ln w="9525">
                <a:solidFill>
                  <a:srgbClr val="F01526">
                    <a:lumMod val="50000"/>
                  </a:srgbClr>
                </a:solidFill>
                <a:prstDash val="solid"/>
              </a:ln>
              <a:solidFill>
                <a:srgbClr val="FFFF99"/>
              </a:solidFill>
              <a:effectLst>
                <a:outerShdw blurRad="12700" dist="38100" dir="2700000" algn="tl" rotWithShape="0">
                  <a:srgbClr val="F01526">
                    <a:lumMod val="50000"/>
                  </a:srgbClr>
                </a:outerShdw>
              </a:effectLst>
              <a:latin typeface="#9Slide05 SVNClementine" panose="020F0502020204030203" pitchFamily="34" charset="0"/>
              <a:cs typeface="Arial"/>
              <a:sym typeface="Arial"/>
            </a:endParaRPr>
          </a:p>
        </p:txBody>
      </p:sp>
      <p:sp>
        <p:nvSpPr>
          <p:cNvPr id="17" name="TextBox 16">
            <a:extLst>
              <a:ext uri="{FF2B5EF4-FFF2-40B4-BE49-F238E27FC236}">
                <a16:creationId xmlns:a16="http://schemas.microsoft.com/office/drawing/2014/main" id="{1DE294CF-2B6C-E97F-B591-29DA26326544}"/>
              </a:ext>
            </a:extLst>
          </p:cNvPr>
          <p:cNvSpPr txBox="1"/>
          <p:nvPr/>
        </p:nvSpPr>
        <p:spPr>
          <a:xfrm>
            <a:off x="2344056" y="149075"/>
            <a:ext cx="7503888" cy="830997"/>
          </a:xfrm>
          <a:prstGeom prst="rect">
            <a:avLst/>
          </a:prstGeom>
          <a:noFill/>
        </p:spPr>
        <p:txBody>
          <a:bodyPr wrap="square" rtlCol="0">
            <a:spAutoFit/>
          </a:bodyPr>
          <a:lstStyle/>
          <a:p>
            <a:pPr algn="ctr" defTabSz="1219170">
              <a:buClr>
                <a:srgbClr val="000000"/>
              </a:buClr>
            </a:pPr>
            <a:r>
              <a:rPr lang="en-US" sz="48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LUYỆN ĐỌC NỐI TIẾP CÂU</a:t>
            </a:r>
          </a:p>
        </p:txBody>
      </p:sp>
    </p:spTree>
    <p:extLst>
      <p:ext uri="{BB962C8B-B14F-4D97-AF65-F5344CB8AC3E}">
        <p14:creationId xmlns:p14="http://schemas.microsoft.com/office/powerpoint/2010/main" val="2480336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type="lt">
                                    <p:tmPct val="0"/>
                                  </p:iterate>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34" presetClass="emph" presetSubtype="0" fill="hold" grpId="0" nodeType="with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16"/>
                                        </p:tgtEl>
                                        <p:attrNameLst>
                                          <p:attrName>ppt_x</p:attrName>
                                          <p:attrName>ppt_y</p:attrName>
                                        </p:attrNameLst>
                                      </p:cBhvr>
                                    </p:animMotion>
                                    <p:animRot by="1500000">
                                      <p:cBhvr>
                                        <p:cTn id="15" dur="125" fill="hold">
                                          <p:stCondLst>
                                            <p:cond delay="0"/>
                                          </p:stCondLst>
                                        </p:cTn>
                                        <p:tgtEl>
                                          <p:spTgt spid="16"/>
                                        </p:tgtEl>
                                        <p:attrNameLst>
                                          <p:attrName>r</p:attrName>
                                        </p:attrNameLst>
                                      </p:cBhvr>
                                    </p:animRot>
                                    <p:animRot by="-1500000">
                                      <p:cBhvr>
                                        <p:cTn id="16" dur="125" fill="hold">
                                          <p:stCondLst>
                                            <p:cond delay="125"/>
                                          </p:stCondLst>
                                        </p:cTn>
                                        <p:tgtEl>
                                          <p:spTgt spid="16"/>
                                        </p:tgtEl>
                                        <p:attrNameLst>
                                          <p:attrName>r</p:attrName>
                                        </p:attrNameLst>
                                      </p:cBhvr>
                                    </p:animRot>
                                    <p:animRot by="-1500000">
                                      <p:cBhvr>
                                        <p:cTn id="17" dur="125" fill="hold">
                                          <p:stCondLst>
                                            <p:cond delay="250"/>
                                          </p:stCondLst>
                                        </p:cTn>
                                        <p:tgtEl>
                                          <p:spTgt spid="16"/>
                                        </p:tgtEl>
                                        <p:attrNameLst>
                                          <p:attrName>r</p:attrName>
                                        </p:attrNameLst>
                                      </p:cBhvr>
                                    </p:animRot>
                                    <p:animRot by="1500000">
                                      <p:cBhvr>
                                        <p:cTn id="18" dur="125" fill="hold">
                                          <p:stCondLst>
                                            <p:cond delay="375"/>
                                          </p:stCondLst>
                                        </p:cTn>
                                        <p:tgtEl>
                                          <p:spTgt spid="16"/>
                                        </p:tgtEl>
                                        <p:attrNameLst>
                                          <p:attrName>r</p:attrName>
                                        </p:attrNameLst>
                                      </p:cBhvr>
                                    </p:animRot>
                                  </p:childTnLst>
                                </p:cTn>
                              </p:par>
                            </p:childTnLst>
                          </p:cTn>
                        </p:par>
                        <p:par>
                          <p:cTn id="19" fill="hold">
                            <p:stCondLst>
                              <p:cond delay="950"/>
                            </p:stCondLst>
                            <p:childTnLst>
                              <p:par>
                                <p:cTn id="20" presetID="22" presetClass="entr" presetSubtype="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6" grpId="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 name="Rectangle: Rounded Corners 14">
            <a:extLst>
              <a:ext uri="{FF2B5EF4-FFF2-40B4-BE49-F238E27FC236}">
                <a16:creationId xmlns:a16="http://schemas.microsoft.com/office/drawing/2014/main" id="{51A64945-C9AF-DBDC-A6D5-E10F062FACC5}"/>
              </a:ext>
            </a:extLst>
          </p:cNvPr>
          <p:cNvSpPr/>
          <p:nvPr/>
        </p:nvSpPr>
        <p:spPr>
          <a:xfrm>
            <a:off x="356326" y="476251"/>
            <a:ext cx="11479349" cy="6232676"/>
          </a:xfrm>
          <a:custGeom>
            <a:avLst/>
            <a:gdLst>
              <a:gd name="connsiteX0" fmla="*/ 0 w 11479349"/>
              <a:gd name="connsiteY0" fmla="*/ 781017 h 6232676"/>
              <a:gd name="connsiteX1" fmla="*/ 781017 w 11479349"/>
              <a:gd name="connsiteY1" fmla="*/ 0 h 6232676"/>
              <a:gd name="connsiteX2" fmla="*/ 1342998 w 11479349"/>
              <a:gd name="connsiteY2" fmla="*/ 0 h 6232676"/>
              <a:gd name="connsiteX3" fmla="*/ 2004153 w 11479349"/>
              <a:gd name="connsiteY3" fmla="*/ 0 h 6232676"/>
              <a:gd name="connsiteX4" fmla="*/ 2566134 w 11479349"/>
              <a:gd name="connsiteY4" fmla="*/ 0 h 6232676"/>
              <a:gd name="connsiteX5" fmla="*/ 2929769 w 11479349"/>
              <a:gd name="connsiteY5" fmla="*/ 0 h 6232676"/>
              <a:gd name="connsiteX6" fmla="*/ 3491750 w 11479349"/>
              <a:gd name="connsiteY6" fmla="*/ 0 h 6232676"/>
              <a:gd name="connsiteX7" fmla="*/ 4053731 w 11479349"/>
              <a:gd name="connsiteY7" fmla="*/ 0 h 6232676"/>
              <a:gd name="connsiteX8" fmla="*/ 4417366 w 11479349"/>
              <a:gd name="connsiteY8" fmla="*/ 0 h 6232676"/>
              <a:gd name="connsiteX9" fmla="*/ 4880174 w 11479349"/>
              <a:gd name="connsiteY9" fmla="*/ 0 h 6232676"/>
              <a:gd name="connsiteX10" fmla="*/ 5243809 w 11479349"/>
              <a:gd name="connsiteY10" fmla="*/ 0 h 6232676"/>
              <a:gd name="connsiteX11" fmla="*/ 6103309 w 11479349"/>
              <a:gd name="connsiteY11" fmla="*/ 0 h 6232676"/>
              <a:gd name="connsiteX12" fmla="*/ 6566117 w 11479349"/>
              <a:gd name="connsiteY12" fmla="*/ 0 h 6232676"/>
              <a:gd name="connsiteX13" fmla="*/ 7028925 w 11479349"/>
              <a:gd name="connsiteY13" fmla="*/ 0 h 6232676"/>
              <a:gd name="connsiteX14" fmla="*/ 7888426 w 11479349"/>
              <a:gd name="connsiteY14" fmla="*/ 0 h 6232676"/>
              <a:gd name="connsiteX15" fmla="*/ 8252061 w 11479349"/>
              <a:gd name="connsiteY15" fmla="*/ 0 h 6232676"/>
              <a:gd name="connsiteX16" fmla="*/ 9012388 w 11479349"/>
              <a:gd name="connsiteY16" fmla="*/ 0 h 6232676"/>
              <a:gd name="connsiteX17" fmla="*/ 9673543 w 11479349"/>
              <a:gd name="connsiteY17" fmla="*/ 0 h 6232676"/>
              <a:gd name="connsiteX18" fmla="*/ 10698332 w 11479349"/>
              <a:gd name="connsiteY18" fmla="*/ 0 h 6232676"/>
              <a:gd name="connsiteX19" fmla="*/ 11479349 w 11479349"/>
              <a:gd name="connsiteY19" fmla="*/ 781017 h 6232676"/>
              <a:gd name="connsiteX20" fmla="*/ 11479349 w 11479349"/>
              <a:gd name="connsiteY20" fmla="*/ 1308132 h 6232676"/>
              <a:gd name="connsiteX21" fmla="*/ 11479349 w 11479349"/>
              <a:gd name="connsiteY21" fmla="*/ 2068780 h 6232676"/>
              <a:gd name="connsiteX22" fmla="*/ 11479349 w 11479349"/>
              <a:gd name="connsiteY22" fmla="*/ 2689308 h 6232676"/>
              <a:gd name="connsiteX23" fmla="*/ 11479349 w 11479349"/>
              <a:gd name="connsiteY23" fmla="*/ 3309836 h 6232676"/>
              <a:gd name="connsiteX24" fmla="*/ 11479349 w 11479349"/>
              <a:gd name="connsiteY24" fmla="*/ 3977071 h 6232676"/>
              <a:gd name="connsiteX25" fmla="*/ 11479349 w 11479349"/>
              <a:gd name="connsiteY25" fmla="*/ 4737718 h 6232676"/>
              <a:gd name="connsiteX26" fmla="*/ 11479349 w 11479349"/>
              <a:gd name="connsiteY26" fmla="*/ 5451659 h 6232676"/>
              <a:gd name="connsiteX27" fmla="*/ 10698332 w 11479349"/>
              <a:gd name="connsiteY27" fmla="*/ 6232676 h 6232676"/>
              <a:gd name="connsiteX28" fmla="*/ 10334697 w 11479349"/>
              <a:gd name="connsiteY28" fmla="*/ 6232676 h 6232676"/>
              <a:gd name="connsiteX29" fmla="*/ 9574370 w 11479349"/>
              <a:gd name="connsiteY29" fmla="*/ 6232676 h 6232676"/>
              <a:gd name="connsiteX30" fmla="*/ 9012388 w 11479349"/>
              <a:gd name="connsiteY30" fmla="*/ 6232676 h 6232676"/>
              <a:gd name="connsiteX31" fmla="*/ 8152888 w 11479349"/>
              <a:gd name="connsiteY31" fmla="*/ 6232676 h 6232676"/>
              <a:gd name="connsiteX32" fmla="*/ 7491733 w 11479349"/>
              <a:gd name="connsiteY32" fmla="*/ 6232676 h 6232676"/>
              <a:gd name="connsiteX33" fmla="*/ 7028925 w 11479349"/>
              <a:gd name="connsiteY33" fmla="*/ 6232676 h 6232676"/>
              <a:gd name="connsiteX34" fmla="*/ 6169425 w 11479349"/>
              <a:gd name="connsiteY34" fmla="*/ 6232676 h 6232676"/>
              <a:gd name="connsiteX35" fmla="*/ 5309924 w 11479349"/>
              <a:gd name="connsiteY35" fmla="*/ 6232676 h 6232676"/>
              <a:gd name="connsiteX36" fmla="*/ 4847116 w 11479349"/>
              <a:gd name="connsiteY36" fmla="*/ 6232676 h 6232676"/>
              <a:gd name="connsiteX37" fmla="*/ 4285135 w 11479349"/>
              <a:gd name="connsiteY37" fmla="*/ 6232676 h 6232676"/>
              <a:gd name="connsiteX38" fmla="*/ 3524807 w 11479349"/>
              <a:gd name="connsiteY38" fmla="*/ 6232676 h 6232676"/>
              <a:gd name="connsiteX39" fmla="*/ 2764480 w 11479349"/>
              <a:gd name="connsiteY39" fmla="*/ 6232676 h 6232676"/>
              <a:gd name="connsiteX40" fmla="*/ 1904979 w 11479349"/>
              <a:gd name="connsiteY40" fmla="*/ 6232676 h 6232676"/>
              <a:gd name="connsiteX41" fmla="*/ 1541344 w 11479349"/>
              <a:gd name="connsiteY41" fmla="*/ 6232676 h 6232676"/>
              <a:gd name="connsiteX42" fmla="*/ 781017 w 11479349"/>
              <a:gd name="connsiteY42" fmla="*/ 6232676 h 6232676"/>
              <a:gd name="connsiteX43" fmla="*/ 0 w 11479349"/>
              <a:gd name="connsiteY43" fmla="*/ 5451659 h 6232676"/>
              <a:gd name="connsiteX44" fmla="*/ 0 w 11479349"/>
              <a:gd name="connsiteY44" fmla="*/ 4924544 h 6232676"/>
              <a:gd name="connsiteX45" fmla="*/ 0 w 11479349"/>
              <a:gd name="connsiteY45" fmla="*/ 4350722 h 6232676"/>
              <a:gd name="connsiteX46" fmla="*/ 0 w 11479349"/>
              <a:gd name="connsiteY46" fmla="*/ 3636781 h 6232676"/>
              <a:gd name="connsiteX47" fmla="*/ 0 w 11479349"/>
              <a:gd name="connsiteY47" fmla="*/ 2969546 h 6232676"/>
              <a:gd name="connsiteX48" fmla="*/ 0 w 11479349"/>
              <a:gd name="connsiteY48" fmla="*/ 2442431 h 6232676"/>
              <a:gd name="connsiteX49" fmla="*/ 0 w 11479349"/>
              <a:gd name="connsiteY49" fmla="*/ 1728490 h 6232676"/>
              <a:gd name="connsiteX50" fmla="*/ 0 w 11479349"/>
              <a:gd name="connsiteY50" fmla="*/ 781017 h 623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479349" h="6232676" fill="none" extrusionOk="0">
                <a:moveTo>
                  <a:pt x="0" y="781017"/>
                </a:moveTo>
                <a:cubicBezTo>
                  <a:pt x="-46354" y="353613"/>
                  <a:pt x="421925" y="15476"/>
                  <a:pt x="781017" y="0"/>
                </a:cubicBezTo>
                <a:cubicBezTo>
                  <a:pt x="1058119" y="-296"/>
                  <a:pt x="1173907" y="-18895"/>
                  <a:pt x="1342998" y="0"/>
                </a:cubicBezTo>
                <a:cubicBezTo>
                  <a:pt x="1512089" y="18895"/>
                  <a:pt x="1813672" y="28230"/>
                  <a:pt x="2004153" y="0"/>
                </a:cubicBezTo>
                <a:cubicBezTo>
                  <a:pt x="2194635" y="-28230"/>
                  <a:pt x="2359447" y="-10124"/>
                  <a:pt x="2566134" y="0"/>
                </a:cubicBezTo>
                <a:cubicBezTo>
                  <a:pt x="2772821" y="10124"/>
                  <a:pt x="2827122" y="17280"/>
                  <a:pt x="2929769" y="0"/>
                </a:cubicBezTo>
                <a:cubicBezTo>
                  <a:pt x="3032416" y="-17280"/>
                  <a:pt x="3338731" y="15324"/>
                  <a:pt x="3491750" y="0"/>
                </a:cubicBezTo>
                <a:cubicBezTo>
                  <a:pt x="3644769" y="-15324"/>
                  <a:pt x="3792566" y="2020"/>
                  <a:pt x="4053731" y="0"/>
                </a:cubicBezTo>
                <a:cubicBezTo>
                  <a:pt x="4314896" y="-2020"/>
                  <a:pt x="4328125" y="-1361"/>
                  <a:pt x="4417366" y="0"/>
                </a:cubicBezTo>
                <a:cubicBezTo>
                  <a:pt x="4506607" y="1361"/>
                  <a:pt x="4683969" y="2291"/>
                  <a:pt x="4880174" y="0"/>
                </a:cubicBezTo>
                <a:cubicBezTo>
                  <a:pt x="5076379" y="-2291"/>
                  <a:pt x="5093611" y="15097"/>
                  <a:pt x="5243809" y="0"/>
                </a:cubicBezTo>
                <a:cubicBezTo>
                  <a:pt x="5394008" y="-15097"/>
                  <a:pt x="5759297" y="37086"/>
                  <a:pt x="6103309" y="0"/>
                </a:cubicBezTo>
                <a:cubicBezTo>
                  <a:pt x="6447321" y="-37086"/>
                  <a:pt x="6457224" y="-4014"/>
                  <a:pt x="6566117" y="0"/>
                </a:cubicBezTo>
                <a:cubicBezTo>
                  <a:pt x="6675010" y="4014"/>
                  <a:pt x="6872075" y="-15297"/>
                  <a:pt x="7028925" y="0"/>
                </a:cubicBezTo>
                <a:cubicBezTo>
                  <a:pt x="7185775" y="15297"/>
                  <a:pt x="7470366" y="20320"/>
                  <a:pt x="7888426" y="0"/>
                </a:cubicBezTo>
                <a:cubicBezTo>
                  <a:pt x="8306486" y="-20320"/>
                  <a:pt x="8086500" y="-13005"/>
                  <a:pt x="8252061" y="0"/>
                </a:cubicBezTo>
                <a:cubicBezTo>
                  <a:pt x="8417622" y="13005"/>
                  <a:pt x="8645459" y="6259"/>
                  <a:pt x="9012388" y="0"/>
                </a:cubicBezTo>
                <a:cubicBezTo>
                  <a:pt x="9379317" y="-6259"/>
                  <a:pt x="9345346" y="26"/>
                  <a:pt x="9673543" y="0"/>
                </a:cubicBezTo>
                <a:cubicBezTo>
                  <a:pt x="10001740" y="-26"/>
                  <a:pt x="10318249" y="-48015"/>
                  <a:pt x="10698332" y="0"/>
                </a:cubicBezTo>
                <a:cubicBezTo>
                  <a:pt x="11129101" y="18404"/>
                  <a:pt x="11443825" y="358284"/>
                  <a:pt x="11479349" y="781017"/>
                </a:cubicBezTo>
                <a:cubicBezTo>
                  <a:pt x="11483964" y="1042973"/>
                  <a:pt x="11486336" y="1198846"/>
                  <a:pt x="11479349" y="1308132"/>
                </a:cubicBezTo>
                <a:cubicBezTo>
                  <a:pt x="11472362" y="1417418"/>
                  <a:pt x="11461287" y="1765241"/>
                  <a:pt x="11479349" y="2068780"/>
                </a:cubicBezTo>
                <a:cubicBezTo>
                  <a:pt x="11497411" y="2372319"/>
                  <a:pt x="11498310" y="2548239"/>
                  <a:pt x="11479349" y="2689308"/>
                </a:cubicBezTo>
                <a:cubicBezTo>
                  <a:pt x="11460388" y="2830377"/>
                  <a:pt x="11484630" y="3105663"/>
                  <a:pt x="11479349" y="3309836"/>
                </a:cubicBezTo>
                <a:cubicBezTo>
                  <a:pt x="11474068" y="3514009"/>
                  <a:pt x="11469501" y="3716731"/>
                  <a:pt x="11479349" y="3977071"/>
                </a:cubicBezTo>
                <a:cubicBezTo>
                  <a:pt x="11489197" y="4237411"/>
                  <a:pt x="11486870" y="4470811"/>
                  <a:pt x="11479349" y="4737718"/>
                </a:cubicBezTo>
                <a:cubicBezTo>
                  <a:pt x="11471828" y="5004625"/>
                  <a:pt x="11479962" y="5104980"/>
                  <a:pt x="11479349" y="5451659"/>
                </a:cubicBezTo>
                <a:cubicBezTo>
                  <a:pt x="11516738" y="5858827"/>
                  <a:pt x="11133406" y="6281763"/>
                  <a:pt x="10698332" y="6232676"/>
                </a:cubicBezTo>
                <a:cubicBezTo>
                  <a:pt x="10525073" y="6228760"/>
                  <a:pt x="10498962" y="6244407"/>
                  <a:pt x="10334697" y="6232676"/>
                </a:cubicBezTo>
                <a:cubicBezTo>
                  <a:pt x="10170432" y="6220945"/>
                  <a:pt x="9761005" y="6261662"/>
                  <a:pt x="9574370" y="6232676"/>
                </a:cubicBezTo>
                <a:cubicBezTo>
                  <a:pt x="9387735" y="6203690"/>
                  <a:pt x="9128336" y="6211955"/>
                  <a:pt x="9012388" y="6232676"/>
                </a:cubicBezTo>
                <a:cubicBezTo>
                  <a:pt x="8896440" y="6253397"/>
                  <a:pt x="8402406" y="6256249"/>
                  <a:pt x="8152888" y="6232676"/>
                </a:cubicBezTo>
                <a:cubicBezTo>
                  <a:pt x="7903370" y="6209103"/>
                  <a:pt x="7667508" y="6234405"/>
                  <a:pt x="7491733" y="6232676"/>
                </a:cubicBezTo>
                <a:cubicBezTo>
                  <a:pt x="7315958" y="6230947"/>
                  <a:pt x="7235854" y="6211757"/>
                  <a:pt x="7028925" y="6232676"/>
                </a:cubicBezTo>
                <a:cubicBezTo>
                  <a:pt x="6821996" y="6253595"/>
                  <a:pt x="6496115" y="6244314"/>
                  <a:pt x="6169425" y="6232676"/>
                </a:cubicBezTo>
                <a:cubicBezTo>
                  <a:pt x="5842735" y="6221038"/>
                  <a:pt x="5507624" y="6265168"/>
                  <a:pt x="5309924" y="6232676"/>
                </a:cubicBezTo>
                <a:cubicBezTo>
                  <a:pt x="5112224" y="6200184"/>
                  <a:pt x="5058271" y="6231516"/>
                  <a:pt x="4847116" y="6232676"/>
                </a:cubicBezTo>
                <a:cubicBezTo>
                  <a:pt x="4635961" y="6233836"/>
                  <a:pt x="4441239" y="6219147"/>
                  <a:pt x="4285135" y="6232676"/>
                </a:cubicBezTo>
                <a:cubicBezTo>
                  <a:pt x="4129031" y="6246205"/>
                  <a:pt x="3728490" y="6265365"/>
                  <a:pt x="3524807" y="6232676"/>
                </a:cubicBezTo>
                <a:cubicBezTo>
                  <a:pt x="3321124" y="6199987"/>
                  <a:pt x="3105314" y="6270552"/>
                  <a:pt x="2764480" y="6232676"/>
                </a:cubicBezTo>
                <a:cubicBezTo>
                  <a:pt x="2423646" y="6194800"/>
                  <a:pt x="2293041" y="6261687"/>
                  <a:pt x="1904979" y="6232676"/>
                </a:cubicBezTo>
                <a:cubicBezTo>
                  <a:pt x="1516917" y="6203665"/>
                  <a:pt x="1640937" y="6225579"/>
                  <a:pt x="1541344" y="6232676"/>
                </a:cubicBezTo>
                <a:cubicBezTo>
                  <a:pt x="1441751" y="6239773"/>
                  <a:pt x="987578" y="6235888"/>
                  <a:pt x="781017" y="6232676"/>
                </a:cubicBezTo>
                <a:cubicBezTo>
                  <a:pt x="352315" y="6283744"/>
                  <a:pt x="-62101" y="5966251"/>
                  <a:pt x="0" y="5451659"/>
                </a:cubicBezTo>
                <a:cubicBezTo>
                  <a:pt x="-12681" y="5224898"/>
                  <a:pt x="20817" y="5126536"/>
                  <a:pt x="0" y="4924544"/>
                </a:cubicBezTo>
                <a:cubicBezTo>
                  <a:pt x="-20817" y="4722553"/>
                  <a:pt x="23547" y="4558148"/>
                  <a:pt x="0" y="4350722"/>
                </a:cubicBezTo>
                <a:cubicBezTo>
                  <a:pt x="-23547" y="4143296"/>
                  <a:pt x="7679" y="3908048"/>
                  <a:pt x="0" y="3636781"/>
                </a:cubicBezTo>
                <a:cubicBezTo>
                  <a:pt x="-7679" y="3365514"/>
                  <a:pt x="-17462" y="3287932"/>
                  <a:pt x="0" y="2969546"/>
                </a:cubicBezTo>
                <a:cubicBezTo>
                  <a:pt x="17462" y="2651161"/>
                  <a:pt x="-571" y="2562391"/>
                  <a:pt x="0" y="2442431"/>
                </a:cubicBezTo>
                <a:cubicBezTo>
                  <a:pt x="571" y="2322471"/>
                  <a:pt x="-618" y="1890755"/>
                  <a:pt x="0" y="1728490"/>
                </a:cubicBezTo>
                <a:cubicBezTo>
                  <a:pt x="618" y="1566225"/>
                  <a:pt x="-18945" y="1204701"/>
                  <a:pt x="0" y="781017"/>
                </a:cubicBezTo>
                <a:close/>
              </a:path>
              <a:path w="11479349" h="6232676" stroke="0" extrusionOk="0">
                <a:moveTo>
                  <a:pt x="0" y="781017"/>
                </a:moveTo>
                <a:cubicBezTo>
                  <a:pt x="2586" y="428735"/>
                  <a:pt x="360351" y="19081"/>
                  <a:pt x="781017" y="0"/>
                </a:cubicBezTo>
                <a:cubicBezTo>
                  <a:pt x="1078851" y="22613"/>
                  <a:pt x="1230759" y="6690"/>
                  <a:pt x="1541344" y="0"/>
                </a:cubicBezTo>
                <a:cubicBezTo>
                  <a:pt x="1851929" y="-6690"/>
                  <a:pt x="1812239" y="7141"/>
                  <a:pt x="2004153" y="0"/>
                </a:cubicBezTo>
                <a:cubicBezTo>
                  <a:pt x="2196067" y="-7141"/>
                  <a:pt x="2309624" y="13521"/>
                  <a:pt x="2466961" y="0"/>
                </a:cubicBezTo>
                <a:cubicBezTo>
                  <a:pt x="2624298" y="-13521"/>
                  <a:pt x="2959635" y="33623"/>
                  <a:pt x="3227288" y="0"/>
                </a:cubicBezTo>
                <a:cubicBezTo>
                  <a:pt x="3494941" y="-33623"/>
                  <a:pt x="3617560" y="-5910"/>
                  <a:pt x="3789269" y="0"/>
                </a:cubicBezTo>
                <a:cubicBezTo>
                  <a:pt x="3960978" y="5910"/>
                  <a:pt x="4391977" y="-29645"/>
                  <a:pt x="4648770" y="0"/>
                </a:cubicBezTo>
                <a:cubicBezTo>
                  <a:pt x="4905563" y="29645"/>
                  <a:pt x="5266244" y="-11528"/>
                  <a:pt x="5508270" y="0"/>
                </a:cubicBezTo>
                <a:cubicBezTo>
                  <a:pt x="5750296" y="11528"/>
                  <a:pt x="5901562" y="37308"/>
                  <a:pt x="6268598" y="0"/>
                </a:cubicBezTo>
                <a:cubicBezTo>
                  <a:pt x="6635634" y="-37308"/>
                  <a:pt x="6619369" y="-4575"/>
                  <a:pt x="6731406" y="0"/>
                </a:cubicBezTo>
                <a:cubicBezTo>
                  <a:pt x="6843443" y="4575"/>
                  <a:pt x="6947288" y="16028"/>
                  <a:pt x="7095041" y="0"/>
                </a:cubicBezTo>
                <a:cubicBezTo>
                  <a:pt x="7242795" y="-16028"/>
                  <a:pt x="7603639" y="-23179"/>
                  <a:pt x="7954542" y="0"/>
                </a:cubicBezTo>
                <a:cubicBezTo>
                  <a:pt x="8305445" y="23179"/>
                  <a:pt x="8327313" y="-11621"/>
                  <a:pt x="8615696" y="0"/>
                </a:cubicBezTo>
                <a:cubicBezTo>
                  <a:pt x="8904079" y="11621"/>
                  <a:pt x="8954107" y="-23745"/>
                  <a:pt x="9276850" y="0"/>
                </a:cubicBezTo>
                <a:cubicBezTo>
                  <a:pt x="9599593" y="23745"/>
                  <a:pt x="9642240" y="-11626"/>
                  <a:pt x="9739658" y="0"/>
                </a:cubicBezTo>
                <a:cubicBezTo>
                  <a:pt x="9837076" y="11626"/>
                  <a:pt x="10386782" y="-33945"/>
                  <a:pt x="10698332" y="0"/>
                </a:cubicBezTo>
                <a:cubicBezTo>
                  <a:pt x="11145748" y="3647"/>
                  <a:pt x="11387536" y="319284"/>
                  <a:pt x="11479349" y="781017"/>
                </a:cubicBezTo>
                <a:cubicBezTo>
                  <a:pt x="11466398" y="934820"/>
                  <a:pt x="11485183" y="1233798"/>
                  <a:pt x="11479349" y="1354839"/>
                </a:cubicBezTo>
                <a:cubicBezTo>
                  <a:pt x="11473515" y="1475880"/>
                  <a:pt x="11481018" y="1900476"/>
                  <a:pt x="11479349" y="2115486"/>
                </a:cubicBezTo>
                <a:cubicBezTo>
                  <a:pt x="11477680" y="2330496"/>
                  <a:pt x="11466616" y="2617193"/>
                  <a:pt x="11479349" y="2829427"/>
                </a:cubicBezTo>
                <a:cubicBezTo>
                  <a:pt x="11492082" y="3041661"/>
                  <a:pt x="11462590" y="3189561"/>
                  <a:pt x="11479349" y="3449955"/>
                </a:cubicBezTo>
                <a:cubicBezTo>
                  <a:pt x="11496108" y="3710349"/>
                  <a:pt x="11466690" y="3855309"/>
                  <a:pt x="11479349" y="4023777"/>
                </a:cubicBezTo>
                <a:cubicBezTo>
                  <a:pt x="11492008" y="4192245"/>
                  <a:pt x="11477162" y="4323977"/>
                  <a:pt x="11479349" y="4597599"/>
                </a:cubicBezTo>
                <a:cubicBezTo>
                  <a:pt x="11481536" y="4871221"/>
                  <a:pt x="11504016" y="5059564"/>
                  <a:pt x="11479349" y="5451659"/>
                </a:cubicBezTo>
                <a:cubicBezTo>
                  <a:pt x="11526197" y="5949360"/>
                  <a:pt x="11087209" y="6271545"/>
                  <a:pt x="10698332" y="6232676"/>
                </a:cubicBezTo>
                <a:cubicBezTo>
                  <a:pt x="10579082" y="6229190"/>
                  <a:pt x="10323524" y="6248814"/>
                  <a:pt x="10136351" y="6232676"/>
                </a:cubicBezTo>
                <a:cubicBezTo>
                  <a:pt x="9949178" y="6216538"/>
                  <a:pt x="9692988" y="6242101"/>
                  <a:pt x="9574370" y="6232676"/>
                </a:cubicBezTo>
                <a:cubicBezTo>
                  <a:pt x="9455752" y="6223251"/>
                  <a:pt x="9388417" y="6220251"/>
                  <a:pt x="9210735" y="6232676"/>
                </a:cubicBezTo>
                <a:cubicBezTo>
                  <a:pt x="9033054" y="6245101"/>
                  <a:pt x="8920370" y="6236426"/>
                  <a:pt x="8747927" y="6232676"/>
                </a:cubicBezTo>
                <a:cubicBezTo>
                  <a:pt x="8575484" y="6228926"/>
                  <a:pt x="8403786" y="6248897"/>
                  <a:pt x="8285119" y="6232676"/>
                </a:cubicBezTo>
                <a:cubicBezTo>
                  <a:pt x="8166452" y="6216455"/>
                  <a:pt x="7853494" y="6270529"/>
                  <a:pt x="7524791" y="6232676"/>
                </a:cubicBezTo>
                <a:cubicBezTo>
                  <a:pt x="7196088" y="6194823"/>
                  <a:pt x="7248094" y="6246995"/>
                  <a:pt x="7161156" y="6232676"/>
                </a:cubicBezTo>
                <a:cubicBezTo>
                  <a:pt x="7074219" y="6218357"/>
                  <a:pt x="6854426" y="6254815"/>
                  <a:pt x="6698348" y="6232676"/>
                </a:cubicBezTo>
                <a:cubicBezTo>
                  <a:pt x="6542270" y="6210537"/>
                  <a:pt x="6192655" y="6272065"/>
                  <a:pt x="5838848" y="6232676"/>
                </a:cubicBezTo>
                <a:cubicBezTo>
                  <a:pt x="5485041" y="6193287"/>
                  <a:pt x="5587028" y="6218068"/>
                  <a:pt x="5475213" y="6232676"/>
                </a:cubicBezTo>
                <a:cubicBezTo>
                  <a:pt x="5363399" y="6247284"/>
                  <a:pt x="5237130" y="6219103"/>
                  <a:pt x="5111578" y="6232676"/>
                </a:cubicBezTo>
                <a:cubicBezTo>
                  <a:pt x="4986027" y="6246249"/>
                  <a:pt x="4867549" y="6249557"/>
                  <a:pt x="4747943" y="6232676"/>
                </a:cubicBezTo>
                <a:cubicBezTo>
                  <a:pt x="4628337" y="6215795"/>
                  <a:pt x="4240415" y="6254202"/>
                  <a:pt x="4086789" y="6232676"/>
                </a:cubicBezTo>
                <a:cubicBezTo>
                  <a:pt x="3933163" y="6211150"/>
                  <a:pt x="3582345" y="6253899"/>
                  <a:pt x="3425634" y="6232676"/>
                </a:cubicBezTo>
                <a:cubicBezTo>
                  <a:pt x="3268923" y="6211453"/>
                  <a:pt x="3015880" y="6234174"/>
                  <a:pt x="2764480" y="6232676"/>
                </a:cubicBezTo>
                <a:cubicBezTo>
                  <a:pt x="2513080" y="6231178"/>
                  <a:pt x="2169106" y="6252210"/>
                  <a:pt x="1904979" y="6232676"/>
                </a:cubicBezTo>
                <a:cubicBezTo>
                  <a:pt x="1640852" y="6213142"/>
                  <a:pt x="1149781" y="6256282"/>
                  <a:pt x="781017" y="6232676"/>
                </a:cubicBezTo>
                <a:cubicBezTo>
                  <a:pt x="402377" y="6234998"/>
                  <a:pt x="-18395" y="5914738"/>
                  <a:pt x="0" y="5451659"/>
                </a:cubicBezTo>
                <a:cubicBezTo>
                  <a:pt x="-6226" y="5235958"/>
                  <a:pt x="-505" y="5078343"/>
                  <a:pt x="0" y="4877837"/>
                </a:cubicBezTo>
                <a:cubicBezTo>
                  <a:pt x="505" y="4677331"/>
                  <a:pt x="-24864" y="4493946"/>
                  <a:pt x="0" y="4257309"/>
                </a:cubicBezTo>
                <a:cubicBezTo>
                  <a:pt x="24864" y="4020672"/>
                  <a:pt x="29068" y="3813595"/>
                  <a:pt x="0" y="3636781"/>
                </a:cubicBezTo>
                <a:cubicBezTo>
                  <a:pt x="-29068" y="3459967"/>
                  <a:pt x="23298" y="3315308"/>
                  <a:pt x="0" y="3109666"/>
                </a:cubicBezTo>
                <a:cubicBezTo>
                  <a:pt x="-23298" y="2904025"/>
                  <a:pt x="8426" y="2678083"/>
                  <a:pt x="0" y="2489138"/>
                </a:cubicBezTo>
                <a:cubicBezTo>
                  <a:pt x="-8426" y="2300193"/>
                  <a:pt x="-23489" y="2055330"/>
                  <a:pt x="0" y="1915316"/>
                </a:cubicBezTo>
                <a:cubicBezTo>
                  <a:pt x="23489" y="1775302"/>
                  <a:pt x="3844" y="1623642"/>
                  <a:pt x="0" y="1388200"/>
                </a:cubicBezTo>
                <a:cubicBezTo>
                  <a:pt x="-3844" y="1152758"/>
                  <a:pt x="6150" y="919670"/>
                  <a:pt x="0" y="78101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r>
              <a:rPr kumimoji="0" lang="vi-VN"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r>
              <a:rPr kumimoji="0" lang="en-US" sz="3733" b="0" i="0" u="none" strike="noStrike" kern="0" cap="none" spc="0" normalizeH="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vi-VN"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Năm kia, bà mất. Cây</a:t>
            </a:r>
            <a:r>
              <a:rPr kumimoji="0" lang="en-US"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vi-VN"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gạo ra hoa thưa thớt rồi rụng lá, héo khô. Mẹ nói: </a:t>
            </a:r>
            <a:endParaRPr kumimoji="0" lang="en-US"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just" defTabSz="1219170" rtl="0" eaLnBrk="1" fontAlgn="auto" latinLnBrk="0" hangingPunct="1">
              <a:lnSpc>
                <a:spcPct val="110000"/>
              </a:lnSpc>
              <a:spcBef>
                <a:spcPts val="0"/>
              </a:spcBef>
              <a:spcAft>
                <a:spcPts val="0"/>
              </a:spcAft>
              <a:buClr>
                <a:srgbClr val="000000"/>
              </a:buClr>
              <a:buSzTx/>
              <a:buFontTx/>
              <a:buNone/>
              <a:tabLst/>
              <a:defRPr/>
            </a:pPr>
            <a:r>
              <a:rPr kumimoji="0" lang="en-US"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a:t>
            </a:r>
            <a:r>
              <a:rPr kumimoji="0" lang="vi-VN"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Nó buồn vì nhớ bà đấy. Thắm hỏi: </a:t>
            </a:r>
            <a:endParaRPr kumimoji="0" lang="en-US" sz="3733"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algn="just" defTabSz="1219170">
              <a:lnSpc>
                <a:spcPct val="110000"/>
              </a:lnSpc>
              <a:buClr>
                <a:srgbClr val="000000"/>
              </a:buClr>
            </a:pPr>
            <a:r>
              <a:rPr lang="en-US" sz="3733" kern="0">
                <a:solidFill>
                  <a:srgbClr val="000000"/>
                </a:solidFill>
                <a:latin typeface="Calibri" panose="020F0502020204030204" pitchFamily="34" charset="0"/>
                <a:cs typeface="Calibri" panose="020F0502020204030204" pitchFamily="34" charset="0"/>
                <a:sym typeface="Arial"/>
              </a:rPr>
              <a:t>-</a:t>
            </a:r>
            <a:r>
              <a:rPr lang="vi-VN" sz="3733" kern="0">
                <a:solidFill>
                  <a:srgbClr val="000000"/>
                </a:solidFill>
                <a:latin typeface="Calibri" panose="020F0502020204030204" pitchFamily="34" charset="0"/>
                <a:cs typeface="Calibri" panose="020F0502020204030204" pitchFamily="34" charset="0"/>
                <a:sym typeface="Arial"/>
              </a:rPr>
              <a:t>Cái cây cũng biết buồn hả mẹ? </a:t>
            </a:r>
          </a:p>
          <a:p>
            <a:pPr algn="just" defTabSz="1219170">
              <a:lnSpc>
                <a:spcPct val="110000"/>
              </a:lnSpc>
              <a:buClr>
                <a:srgbClr val="000000"/>
              </a:buClr>
            </a:pPr>
            <a:r>
              <a:rPr lang="en-US" sz="3733" kern="0">
                <a:solidFill>
                  <a:srgbClr val="000000"/>
                </a:solidFill>
                <a:latin typeface="Calibri" panose="020F0502020204030204" pitchFamily="34" charset="0"/>
                <a:cs typeface="Calibri" panose="020F0502020204030204" pitchFamily="34" charset="0"/>
                <a:sym typeface="Arial"/>
              </a:rPr>
              <a:t>-</a:t>
            </a:r>
            <a:r>
              <a:rPr lang="vi-VN" sz="3733" kern="0">
                <a:solidFill>
                  <a:srgbClr val="000000"/>
                </a:solidFill>
                <a:latin typeface="Calibri" panose="020F0502020204030204" pitchFamily="34" charset="0"/>
                <a:cs typeface="Calibri" panose="020F0502020204030204" pitchFamily="34" charset="0"/>
                <a:sym typeface="Arial"/>
              </a:rPr>
              <a:t> Cây cối cũng có tình nghĩa như con người, con ạ. </a:t>
            </a:r>
          </a:p>
          <a:p>
            <a:pPr algn="just" defTabSz="1219170">
              <a:lnSpc>
                <a:spcPct val="110000"/>
              </a:lnSpc>
              <a:buClr>
                <a:srgbClr val="000000"/>
              </a:buClr>
            </a:pPr>
            <a:r>
              <a:rPr lang="vi-VN" sz="3733" kern="0">
                <a:solidFill>
                  <a:srgbClr val="000000"/>
                </a:solidFill>
                <a:latin typeface="Calibri" panose="020F0502020204030204" pitchFamily="34" charset="0"/>
                <a:cs typeface="Calibri" panose="020F0502020204030204" pitchFamily="34" charset="0"/>
                <a:sym typeface="Arial"/>
              </a:rPr>
              <a:t>Thắm luôn nhớ lời mẹ dạy: "Phải biết yêu thiên nhiên, sông núi, cỏ cây". Mỗi năm Tết đến, mẹ lại quét vôi trắng xoá vào từng gốc cây quanh nhà, mẹ bảo cho chúng “mặc áo mới” mà đón Tết.</a:t>
            </a:r>
          </a:p>
        </p:txBody>
      </p:sp>
    </p:spTree>
    <p:extLst>
      <p:ext uri="{BB962C8B-B14F-4D97-AF65-F5344CB8AC3E}">
        <p14:creationId xmlns:p14="http://schemas.microsoft.com/office/powerpoint/2010/main" val="2812577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5" name="Rectangle: Rounded Corners 14">
            <a:extLst>
              <a:ext uri="{FF2B5EF4-FFF2-40B4-BE49-F238E27FC236}">
                <a16:creationId xmlns:a16="http://schemas.microsoft.com/office/drawing/2014/main" id="{51A64945-C9AF-DBDC-A6D5-E10F062FACC5}"/>
              </a:ext>
            </a:extLst>
          </p:cNvPr>
          <p:cNvSpPr/>
          <p:nvPr/>
        </p:nvSpPr>
        <p:spPr>
          <a:xfrm>
            <a:off x="356326" y="1254035"/>
            <a:ext cx="11534637" cy="4841965"/>
          </a:xfrm>
          <a:custGeom>
            <a:avLst/>
            <a:gdLst>
              <a:gd name="connsiteX0" fmla="*/ 0 w 11534637"/>
              <a:gd name="connsiteY0" fmla="*/ 606747 h 4841965"/>
              <a:gd name="connsiteX1" fmla="*/ 606747 w 11534637"/>
              <a:gd name="connsiteY1" fmla="*/ 0 h 4841965"/>
              <a:gd name="connsiteX2" fmla="*/ 1191612 w 11534637"/>
              <a:gd name="connsiteY2" fmla="*/ 0 h 4841965"/>
              <a:gd name="connsiteX3" fmla="*/ 1879688 w 11534637"/>
              <a:gd name="connsiteY3" fmla="*/ 0 h 4841965"/>
              <a:gd name="connsiteX4" fmla="*/ 2464553 w 11534637"/>
              <a:gd name="connsiteY4" fmla="*/ 0 h 4841965"/>
              <a:gd name="connsiteX5" fmla="*/ 3255840 w 11534637"/>
              <a:gd name="connsiteY5" fmla="*/ 0 h 4841965"/>
              <a:gd name="connsiteX6" fmla="*/ 3943917 w 11534637"/>
              <a:gd name="connsiteY6" fmla="*/ 0 h 4841965"/>
              <a:gd name="connsiteX7" fmla="*/ 4528781 w 11534637"/>
              <a:gd name="connsiteY7" fmla="*/ 0 h 4841965"/>
              <a:gd name="connsiteX8" fmla="*/ 4907223 w 11534637"/>
              <a:gd name="connsiteY8" fmla="*/ 0 h 4841965"/>
              <a:gd name="connsiteX9" fmla="*/ 5492088 w 11534637"/>
              <a:gd name="connsiteY9" fmla="*/ 0 h 4841965"/>
              <a:gd name="connsiteX10" fmla="*/ 6076953 w 11534637"/>
              <a:gd name="connsiteY10" fmla="*/ 0 h 4841965"/>
              <a:gd name="connsiteX11" fmla="*/ 6455395 w 11534637"/>
              <a:gd name="connsiteY11" fmla="*/ 0 h 4841965"/>
              <a:gd name="connsiteX12" fmla="*/ 6937048 w 11534637"/>
              <a:gd name="connsiteY12" fmla="*/ 0 h 4841965"/>
              <a:gd name="connsiteX13" fmla="*/ 7315490 w 11534637"/>
              <a:gd name="connsiteY13" fmla="*/ 0 h 4841965"/>
              <a:gd name="connsiteX14" fmla="*/ 8209989 w 11534637"/>
              <a:gd name="connsiteY14" fmla="*/ 0 h 4841965"/>
              <a:gd name="connsiteX15" fmla="*/ 8691642 w 11534637"/>
              <a:gd name="connsiteY15" fmla="*/ 0 h 4841965"/>
              <a:gd name="connsiteX16" fmla="*/ 9173296 w 11534637"/>
              <a:gd name="connsiteY16" fmla="*/ 0 h 4841965"/>
              <a:gd name="connsiteX17" fmla="*/ 10067795 w 11534637"/>
              <a:gd name="connsiteY17" fmla="*/ 0 h 4841965"/>
              <a:gd name="connsiteX18" fmla="*/ 10927890 w 11534637"/>
              <a:gd name="connsiteY18" fmla="*/ 0 h 4841965"/>
              <a:gd name="connsiteX19" fmla="*/ 11534637 w 11534637"/>
              <a:gd name="connsiteY19" fmla="*/ 606747 h 4841965"/>
              <a:gd name="connsiteX20" fmla="*/ 11534637 w 11534637"/>
              <a:gd name="connsiteY20" fmla="*/ 1247777 h 4841965"/>
              <a:gd name="connsiteX21" fmla="*/ 11534637 w 11534637"/>
              <a:gd name="connsiteY21" fmla="*/ 1888807 h 4841965"/>
              <a:gd name="connsiteX22" fmla="*/ 11534637 w 11534637"/>
              <a:gd name="connsiteY22" fmla="*/ 2420983 h 4841965"/>
              <a:gd name="connsiteX23" fmla="*/ 11534637 w 11534637"/>
              <a:gd name="connsiteY23" fmla="*/ 2916874 h 4841965"/>
              <a:gd name="connsiteX24" fmla="*/ 11534637 w 11534637"/>
              <a:gd name="connsiteY24" fmla="*/ 3594188 h 4841965"/>
              <a:gd name="connsiteX25" fmla="*/ 11534637 w 11534637"/>
              <a:gd name="connsiteY25" fmla="*/ 4235218 h 4841965"/>
              <a:gd name="connsiteX26" fmla="*/ 10927890 w 11534637"/>
              <a:gd name="connsiteY26" fmla="*/ 4841965 h 4841965"/>
              <a:gd name="connsiteX27" fmla="*/ 10033391 w 11534637"/>
              <a:gd name="connsiteY27" fmla="*/ 4841965 h 4841965"/>
              <a:gd name="connsiteX28" fmla="*/ 9448526 w 11534637"/>
              <a:gd name="connsiteY28" fmla="*/ 4841965 h 4841965"/>
              <a:gd name="connsiteX29" fmla="*/ 8760450 w 11534637"/>
              <a:gd name="connsiteY29" fmla="*/ 4841965 h 4841965"/>
              <a:gd name="connsiteX30" fmla="*/ 8175585 w 11534637"/>
              <a:gd name="connsiteY30" fmla="*/ 4841965 h 4841965"/>
              <a:gd name="connsiteX31" fmla="*/ 7487509 w 11534637"/>
              <a:gd name="connsiteY31" fmla="*/ 4841965 h 4841965"/>
              <a:gd name="connsiteX32" fmla="*/ 6696221 w 11534637"/>
              <a:gd name="connsiteY32" fmla="*/ 4841965 h 4841965"/>
              <a:gd name="connsiteX33" fmla="*/ 6111357 w 11534637"/>
              <a:gd name="connsiteY33" fmla="*/ 4841965 h 4841965"/>
              <a:gd name="connsiteX34" fmla="*/ 5216858 w 11534637"/>
              <a:gd name="connsiteY34" fmla="*/ 4841965 h 4841965"/>
              <a:gd name="connsiteX35" fmla="*/ 4528781 w 11534637"/>
              <a:gd name="connsiteY35" fmla="*/ 4841965 h 4841965"/>
              <a:gd name="connsiteX36" fmla="*/ 4047128 w 11534637"/>
              <a:gd name="connsiteY36" fmla="*/ 4841965 h 4841965"/>
              <a:gd name="connsiteX37" fmla="*/ 3152629 w 11534637"/>
              <a:gd name="connsiteY37" fmla="*/ 4841965 h 4841965"/>
              <a:gd name="connsiteX38" fmla="*/ 2258130 w 11534637"/>
              <a:gd name="connsiteY38" fmla="*/ 4841965 h 4841965"/>
              <a:gd name="connsiteX39" fmla="*/ 1776477 w 11534637"/>
              <a:gd name="connsiteY39" fmla="*/ 4841965 h 4841965"/>
              <a:gd name="connsiteX40" fmla="*/ 1191612 w 11534637"/>
              <a:gd name="connsiteY40" fmla="*/ 4841965 h 4841965"/>
              <a:gd name="connsiteX41" fmla="*/ 606747 w 11534637"/>
              <a:gd name="connsiteY41" fmla="*/ 4841965 h 4841965"/>
              <a:gd name="connsiteX42" fmla="*/ 0 w 11534637"/>
              <a:gd name="connsiteY42" fmla="*/ 4235218 h 4841965"/>
              <a:gd name="connsiteX43" fmla="*/ 0 w 11534637"/>
              <a:gd name="connsiteY43" fmla="*/ 3557903 h 4841965"/>
              <a:gd name="connsiteX44" fmla="*/ 0 w 11534637"/>
              <a:gd name="connsiteY44" fmla="*/ 3025728 h 4841965"/>
              <a:gd name="connsiteX45" fmla="*/ 0 w 11534637"/>
              <a:gd name="connsiteY45" fmla="*/ 2420983 h 4841965"/>
              <a:gd name="connsiteX46" fmla="*/ 0 w 11534637"/>
              <a:gd name="connsiteY46" fmla="*/ 1925091 h 4841965"/>
              <a:gd name="connsiteX47" fmla="*/ 0 w 11534637"/>
              <a:gd name="connsiteY47" fmla="*/ 1247777 h 4841965"/>
              <a:gd name="connsiteX48" fmla="*/ 0 w 11534637"/>
              <a:gd name="connsiteY48" fmla="*/ 606747 h 484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534637" h="4841965" fill="none" extrusionOk="0">
                <a:moveTo>
                  <a:pt x="0" y="606747"/>
                </a:moveTo>
                <a:cubicBezTo>
                  <a:pt x="-35108" y="287551"/>
                  <a:pt x="311208" y="-47348"/>
                  <a:pt x="606747" y="0"/>
                </a:cubicBezTo>
                <a:cubicBezTo>
                  <a:pt x="754456" y="21961"/>
                  <a:pt x="1030183" y="-2719"/>
                  <a:pt x="1191612" y="0"/>
                </a:cubicBezTo>
                <a:cubicBezTo>
                  <a:pt x="1353042" y="2719"/>
                  <a:pt x="1735253" y="-12161"/>
                  <a:pt x="1879688" y="0"/>
                </a:cubicBezTo>
                <a:cubicBezTo>
                  <a:pt x="2024123" y="12161"/>
                  <a:pt x="2216782" y="-8797"/>
                  <a:pt x="2464553" y="0"/>
                </a:cubicBezTo>
                <a:cubicBezTo>
                  <a:pt x="2712324" y="8797"/>
                  <a:pt x="2929343" y="-24592"/>
                  <a:pt x="3255840" y="0"/>
                </a:cubicBezTo>
                <a:cubicBezTo>
                  <a:pt x="3582337" y="24592"/>
                  <a:pt x="3755370" y="3342"/>
                  <a:pt x="3943917" y="0"/>
                </a:cubicBezTo>
                <a:cubicBezTo>
                  <a:pt x="4132464" y="-3342"/>
                  <a:pt x="4367777" y="14932"/>
                  <a:pt x="4528781" y="0"/>
                </a:cubicBezTo>
                <a:cubicBezTo>
                  <a:pt x="4689785" y="-14932"/>
                  <a:pt x="4755135" y="-17926"/>
                  <a:pt x="4907223" y="0"/>
                </a:cubicBezTo>
                <a:cubicBezTo>
                  <a:pt x="5059311" y="17926"/>
                  <a:pt x="5346567" y="-3069"/>
                  <a:pt x="5492088" y="0"/>
                </a:cubicBezTo>
                <a:cubicBezTo>
                  <a:pt x="5637610" y="3069"/>
                  <a:pt x="5881104" y="-12811"/>
                  <a:pt x="6076953" y="0"/>
                </a:cubicBezTo>
                <a:cubicBezTo>
                  <a:pt x="6272802" y="12811"/>
                  <a:pt x="6289391" y="14929"/>
                  <a:pt x="6455395" y="0"/>
                </a:cubicBezTo>
                <a:cubicBezTo>
                  <a:pt x="6621399" y="-14929"/>
                  <a:pt x="6758423" y="-17010"/>
                  <a:pt x="6937048" y="0"/>
                </a:cubicBezTo>
                <a:cubicBezTo>
                  <a:pt x="7115673" y="17010"/>
                  <a:pt x="7130899" y="3382"/>
                  <a:pt x="7315490" y="0"/>
                </a:cubicBezTo>
                <a:cubicBezTo>
                  <a:pt x="7500081" y="-3382"/>
                  <a:pt x="7899172" y="16116"/>
                  <a:pt x="8209989" y="0"/>
                </a:cubicBezTo>
                <a:cubicBezTo>
                  <a:pt x="8520806" y="-16116"/>
                  <a:pt x="8525444" y="-12175"/>
                  <a:pt x="8691642" y="0"/>
                </a:cubicBezTo>
                <a:cubicBezTo>
                  <a:pt x="8857840" y="12175"/>
                  <a:pt x="8992774" y="507"/>
                  <a:pt x="9173296" y="0"/>
                </a:cubicBezTo>
                <a:cubicBezTo>
                  <a:pt x="9353818" y="-507"/>
                  <a:pt x="9643618" y="-9514"/>
                  <a:pt x="10067795" y="0"/>
                </a:cubicBezTo>
                <a:cubicBezTo>
                  <a:pt x="10491972" y="9514"/>
                  <a:pt x="10584420" y="37842"/>
                  <a:pt x="10927890" y="0"/>
                </a:cubicBezTo>
                <a:cubicBezTo>
                  <a:pt x="11235377" y="-54221"/>
                  <a:pt x="11549585" y="278308"/>
                  <a:pt x="11534637" y="606747"/>
                </a:cubicBezTo>
                <a:cubicBezTo>
                  <a:pt x="11510800" y="766405"/>
                  <a:pt x="11514497" y="1025193"/>
                  <a:pt x="11534637" y="1247777"/>
                </a:cubicBezTo>
                <a:cubicBezTo>
                  <a:pt x="11554778" y="1470361"/>
                  <a:pt x="11517949" y="1585836"/>
                  <a:pt x="11534637" y="1888807"/>
                </a:cubicBezTo>
                <a:cubicBezTo>
                  <a:pt x="11551326" y="2191778"/>
                  <a:pt x="11549812" y="2250199"/>
                  <a:pt x="11534637" y="2420983"/>
                </a:cubicBezTo>
                <a:cubicBezTo>
                  <a:pt x="11519462" y="2591767"/>
                  <a:pt x="11555251" y="2783966"/>
                  <a:pt x="11534637" y="2916874"/>
                </a:cubicBezTo>
                <a:cubicBezTo>
                  <a:pt x="11514023" y="3049782"/>
                  <a:pt x="11527294" y="3367641"/>
                  <a:pt x="11534637" y="3594188"/>
                </a:cubicBezTo>
                <a:cubicBezTo>
                  <a:pt x="11541980" y="3820735"/>
                  <a:pt x="11565413" y="4071839"/>
                  <a:pt x="11534637" y="4235218"/>
                </a:cubicBezTo>
                <a:cubicBezTo>
                  <a:pt x="11492196" y="4561721"/>
                  <a:pt x="11279401" y="4772335"/>
                  <a:pt x="10927890" y="4841965"/>
                </a:cubicBezTo>
                <a:cubicBezTo>
                  <a:pt x="10624362" y="4803207"/>
                  <a:pt x="10248818" y="4816868"/>
                  <a:pt x="10033391" y="4841965"/>
                </a:cubicBezTo>
                <a:cubicBezTo>
                  <a:pt x="9817964" y="4867062"/>
                  <a:pt x="9670537" y="4818094"/>
                  <a:pt x="9448526" y="4841965"/>
                </a:cubicBezTo>
                <a:cubicBezTo>
                  <a:pt x="9226515" y="4865836"/>
                  <a:pt x="8985202" y="4808919"/>
                  <a:pt x="8760450" y="4841965"/>
                </a:cubicBezTo>
                <a:cubicBezTo>
                  <a:pt x="8535698" y="4875011"/>
                  <a:pt x="8449217" y="4869050"/>
                  <a:pt x="8175585" y="4841965"/>
                </a:cubicBezTo>
                <a:cubicBezTo>
                  <a:pt x="7901954" y="4814880"/>
                  <a:pt x="7632620" y="4825319"/>
                  <a:pt x="7487509" y="4841965"/>
                </a:cubicBezTo>
                <a:cubicBezTo>
                  <a:pt x="7342398" y="4858611"/>
                  <a:pt x="6952669" y="4830684"/>
                  <a:pt x="6696221" y="4841965"/>
                </a:cubicBezTo>
                <a:cubicBezTo>
                  <a:pt x="6439773" y="4853246"/>
                  <a:pt x="6322386" y="4842513"/>
                  <a:pt x="6111357" y="4841965"/>
                </a:cubicBezTo>
                <a:cubicBezTo>
                  <a:pt x="5900328" y="4841417"/>
                  <a:pt x="5625870" y="4854664"/>
                  <a:pt x="5216858" y="4841965"/>
                </a:cubicBezTo>
                <a:cubicBezTo>
                  <a:pt x="4807846" y="4829266"/>
                  <a:pt x="4765628" y="4826295"/>
                  <a:pt x="4528781" y="4841965"/>
                </a:cubicBezTo>
                <a:cubicBezTo>
                  <a:pt x="4291934" y="4857635"/>
                  <a:pt x="4212164" y="4856962"/>
                  <a:pt x="4047128" y="4841965"/>
                </a:cubicBezTo>
                <a:cubicBezTo>
                  <a:pt x="3882092" y="4826968"/>
                  <a:pt x="3491367" y="4800303"/>
                  <a:pt x="3152629" y="4841965"/>
                </a:cubicBezTo>
                <a:cubicBezTo>
                  <a:pt x="2813891" y="4883627"/>
                  <a:pt x="2628555" y="4866430"/>
                  <a:pt x="2258130" y="4841965"/>
                </a:cubicBezTo>
                <a:cubicBezTo>
                  <a:pt x="1887705" y="4817500"/>
                  <a:pt x="2015908" y="4854100"/>
                  <a:pt x="1776477" y="4841965"/>
                </a:cubicBezTo>
                <a:cubicBezTo>
                  <a:pt x="1537046" y="4829830"/>
                  <a:pt x="1314891" y="4830887"/>
                  <a:pt x="1191612" y="4841965"/>
                </a:cubicBezTo>
                <a:cubicBezTo>
                  <a:pt x="1068334" y="4853043"/>
                  <a:pt x="872748" y="4855441"/>
                  <a:pt x="606747" y="4841965"/>
                </a:cubicBezTo>
                <a:cubicBezTo>
                  <a:pt x="272551" y="4831246"/>
                  <a:pt x="9990" y="4568082"/>
                  <a:pt x="0" y="4235218"/>
                </a:cubicBezTo>
                <a:cubicBezTo>
                  <a:pt x="19562" y="3984434"/>
                  <a:pt x="756" y="3894644"/>
                  <a:pt x="0" y="3557903"/>
                </a:cubicBezTo>
                <a:cubicBezTo>
                  <a:pt x="-756" y="3221163"/>
                  <a:pt x="-976" y="3232569"/>
                  <a:pt x="0" y="3025728"/>
                </a:cubicBezTo>
                <a:cubicBezTo>
                  <a:pt x="976" y="2818888"/>
                  <a:pt x="21017" y="2638526"/>
                  <a:pt x="0" y="2420983"/>
                </a:cubicBezTo>
                <a:cubicBezTo>
                  <a:pt x="-21017" y="2203441"/>
                  <a:pt x="10185" y="2058172"/>
                  <a:pt x="0" y="1925091"/>
                </a:cubicBezTo>
                <a:cubicBezTo>
                  <a:pt x="-10185" y="1792010"/>
                  <a:pt x="-4843" y="1535268"/>
                  <a:pt x="0" y="1247777"/>
                </a:cubicBezTo>
                <a:cubicBezTo>
                  <a:pt x="4843" y="960286"/>
                  <a:pt x="-6212" y="905505"/>
                  <a:pt x="0" y="606747"/>
                </a:cubicBezTo>
                <a:close/>
              </a:path>
              <a:path w="11534637" h="4841965" stroke="0" extrusionOk="0">
                <a:moveTo>
                  <a:pt x="0" y="606747"/>
                </a:moveTo>
                <a:cubicBezTo>
                  <a:pt x="1753" y="325250"/>
                  <a:pt x="301350" y="53070"/>
                  <a:pt x="606747" y="0"/>
                </a:cubicBezTo>
                <a:cubicBezTo>
                  <a:pt x="803038" y="3425"/>
                  <a:pt x="1083360" y="10201"/>
                  <a:pt x="1398035" y="0"/>
                </a:cubicBezTo>
                <a:cubicBezTo>
                  <a:pt x="1712710" y="-10201"/>
                  <a:pt x="1721604" y="-8851"/>
                  <a:pt x="1879688" y="0"/>
                </a:cubicBezTo>
                <a:cubicBezTo>
                  <a:pt x="2037772" y="8851"/>
                  <a:pt x="2185611" y="-6556"/>
                  <a:pt x="2361341" y="0"/>
                </a:cubicBezTo>
                <a:cubicBezTo>
                  <a:pt x="2537071" y="6556"/>
                  <a:pt x="2906933" y="-11757"/>
                  <a:pt x="3152629" y="0"/>
                </a:cubicBezTo>
                <a:cubicBezTo>
                  <a:pt x="3398325" y="11757"/>
                  <a:pt x="3537255" y="23491"/>
                  <a:pt x="3737494" y="0"/>
                </a:cubicBezTo>
                <a:cubicBezTo>
                  <a:pt x="3937734" y="-23491"/>
                  <a:pt x="4341082" y="-39361"/>
                  <a:pt x="4631993" y="0"/>
                </a:cubicBezTo>
                <a:cubicBezTo>
                  <a:pt x="4922904" y="39361"/>
                  <a:pt x="5135066" y="-40097"/>
                  <a:pt x="5526492" y="0"/>
                </a:cubicBezTo>
                <a:cubicBezTo>
                  <a:pt x="5917918" y="40097"/>
                  <a:pt x="5962738" y="-16350"/>
                  <a:pt x="6317779" y="0"/>
                </a:cubicBezTo>
                <a:cubicBezTo>
                  <a:pt x="6672820" y="16350"/>
                  <a:pt x="6634658" y="2676"/>
                  <a:pt x="6799433" y="0"/>
                </a:cubicBezTo>
                <a:cubicBezTo>
                  <a:pt x="6964208" y="-2676"/>
                  <a:pt x="7003503" y="5184"/>
                  <a:pt x="7177875" y="0"/>
                </a:cubicBezTo>
                <a:cubicBezTo>
                  <a:pt x="7352247" y="-5184"/>
                  <a:pt x="7798597" y="35546"/>
                  <a:pt x="8072374" y="0"/>
                </a:cubicBezTo>
                <a:cubicBezTo>
                  <a:pt x="8346151" y="-35546"/>
                  <a:pt x="8577641" y="15408"/>
                  <a:pt x="8760450" y="0"/>
                </a:cubicBezTo>
                <a:cubicBezTo>
                  <a:pt x="8943259" y="-15408"/>
                  <a:pt x="9124050" y="-28949"/>
                  <a:pt x="9448526" y="0"/>
                </a:cubicBezTo>
                <a:cubicBezTo>
                  <a:pt x="9773002" y="28949"/>
                  <a:pt x="9692761" y="16315"/>
                  <a:pt x="9930180" y="0"/>
                </a:cubicBezTo>
                <a:cubicBezTo>
                  <a:pt x="10167599" y="-16315"/>
                  <a:pt x="10471997" y="40442"/>
                  <a:pt x="10927890" y="0"/>
                </a:cubicBezTo>
                <a:cubicBezTo>
                  <a:pt x="11336607" y="16707"/>
                  <a:pt x="11521593" y="267333"/>
                  <a:pt x="11534637" y="606747"/>
                </a:cubicBezTo>
                <a:cubicBezTo>
                  <a:pt x="11510083" y="821855"/>
                  <a:pt x="11526640" y="889990"/>
                  <a:pt x="11534637" y="1138923"/>
                </a:cubicBezTo>
                <a:cubicBezTo>
                  <a:pt x="11542634" y="1387856"/>
                  <a:pt x="11516472" y="1532902"/>
                  <a:pt x="11534637" y="1816237"/>
                </a:cubicBezTo>
                <a:cubicBezTo>
                  <a:pt x="11552802" y="2099572"/>
                  <a:pt x="11521225" y="2326311"/>
                  <a:pt x="11534637" y="2457267"/>
                </a:cubicBezTo>
                <a:cubicBezTo>
                  <a:pt x="11548050" y="2588223"/>
                  <a:pt x="11543682" y="2743907"/>
                  <a:pt x="11534637" y="3025728"/>
                </a:cubicBezTo>
                <a:cubicBezTo>
                  <a:pt x="11525592" y="3307549"/>
                  <a:pt x="11560659" y="3298721"/>
                  <a:pt x="11534637" y="3557903"/>
                </a:cubicBezTo>
                <a:cubicBezTo>
                  <a:pt x="11508615" y="3817085"/>
                  <a:pt x="11504139" y="4051715"/>
                  <a:pt x="11534637" y="4235218"/>
                </a:cubicBezTo>
                <a:cubicBezTo>
                  <a:pt x="11586122" y="4512140"/>
                  <a:pt x="11252806" y="4870771"/>
                  <a:pt x="10927890" y="4841965"/>
                </a:cubicBezTo>
                <a:cubicBezTo>
                  <a:pt x="10582366" y="4815269"/>
                  <a:pt x="10456011" y="4845614"/>
                  <a:pt x="10033391" y="4841965"/>
                </a:cubicBezTo>
                <a:cubicBezTo>
                  <a:pt x="9610771" y="4838316"/>
                  <a:pt x="9439795" y="4835365"/>
                  <a:pt x="9138892" y="4841965"/>
                </a:cubicBezTo>
                <a:cubicBezTo>
                  <a:pt x="8837989" y="4848565"/>
                  <a:pt x="8718669" y="4835816"/>
                  <a:pt x="8554027" y="4841965"/>
                </a:cubicBezTo>
                <a:cubicBezTo>
                  <a:pt x="8389386" y="4848114"/>
                  <a:pt x="8266008" y="4829410"/>
                  <a:pt x="8175585" y="4841965"/>
                </a:cubicBezTo>
                <a:cubicBezTo>
                  <a:pt x="8085162" y="4854520"/>
                  <a:pt x="7851664" y="4831768"/>
                  <a:pt x="7693932" y="4841965"/>
                </a:cubicBezTo>
                <a:cubicBezTo>
                  <a:pt x="7536200" y="4852162"/>
                  <a:pt x="7380531" y="4822484"/>
                  <a:pt x="7212279" y="4841965"/>
                </a:cubicBezTo>
                <a:cubicBezTo>
                  <a:pt x="7044027" y="4861446"/>
                  <a:pt x="6579862" y="4805092"/>
                  <a:pt x="6420991" y="4841965"/>
                </a:cubicBezTo>
                <a:cubicBezTo>
                  <a:pt x="6262120" y="4878838"/>
                  <a:pt x="6191610" y="4832824"/>
                  <a:pt x="6042549" y="4841965"/>
                </a:cubicBezTo>
                <a:cubicBezTo>
                  <a:pt x="5893488" y="4851106"/>
                  <a:pt x="5762397" y="4849725"/>
                  <a:pt x="5560896" y="4841965"/>
                </a:cubicBezTo>
                <a:cubicBezTo>
                  <a:pt x="5359395" y="4834205"/>
                  <a:pt x="4941945" y="4851223"/>
                  <a:pt x="4666397" y="4841965"/>
                </a:cubicBezTo>
                <a:cubicBezTo>
                  <a:pt x="4390849" y="4832707"/>
                  <a:pt x="4408414" y="4847382"/>
                  <a:pt x="4287955" y="4841965"/>
                </a:cubicBezTo>
                <a:cubicBezTo>
                  <a:pt x="4167496" y="4836548"/>
                  <a:pt x="4097166" y="4839759"/>
                  <a:pt x="3909513" y="4841965"/>
                </a:cubicBezTo>
                <a:cubicBezTo>
                  <a:pt x="3721860" y="4844171"/>
                  <a:pt x="3656654" y="4856353"/>
                  <a:pt x="3531071" y="4841965"/>
                </a:cubicBezTo>
                <a:cubicBezTo>
                  <a:pt x="3405488" y="4827577"/>
                  <a:pt x="3080998" y="4822499"/>
                  <a:pt x="2842995" y="4841965"/>
                </a:cubicBezTo>
                <a:cubicBezTo>
                  <a:pt x="2604992" y="4861431"/>
                  <a:pt x="2354707" y="4814786"/>
                  <a:pt x="2154918" y="4841965"/>
                </a:cubicBezTo>
                <a:cubicBezTo>
                  <a:pt x="1955129" y="4869144"/>
                  <a:pt x="1775526" y="4822587"/>
                  <a:pt x="1466842" y="4841965"/>
                </a:cubicBezTo>
                <a:cubicBezTo>
                  <a:pt x="1158158" y="4861343"/>
                  <a:pt x="861772" y="4868796"/>
                  <a:pt x="606747" y="4841965"/>
                </a:cubicBezTo>
                <a:cubicBezTo>
                  <a:pt x="312922" y="4890916"/>
                  <a:pt x="-29416" y="4584253"/>
                  <a:pt x="0" y="4235218"/>
                </a:cubicBezTo>
                <a:cubicBezTo>
                  <a:pt x="22110" y="4097297"/>
                  <a:pt x="28994" y="3927459"/>
                  <a:pt x="0" y="3630473"/>
                </a:cubicBezTo>
                <a:cubicBezTo>
                  <a:pt x="-28994" y="3333487"/>
                  <a:pt x="29933" y="3304618"/>
                  <a:pt x="0" y="3025728"/>
                </a:cubicBezTo>
                <a:cubicBezTo>
                  <a:pt x="-29933" y="2746839"/>
                  <a:pt x="-7027" y="2679379"/>
                  <a:pt x="0" y="2457267"/>
                </a:cubicBezTo>
                <a:cubicBezTo>
                  <a:pt x="7027" y="2235155"/>
                  <a:pt x="-27489" y="2018517"/>
                  <a:pt x="0" y="1888807"/>
                </a:cubicBezTo>
                <a:cubicBezTo>
                  <a:pt x="27489" y="1759097"/>
                  <a:pt x="17995" y="1602626"/>
                  <a:pt x="0" y="1392916"/>
                </a:cubicBezTo>
                <a:cubicBezTo>
                  <a:pt x="-17995" y="1183206"/>
                  <a:pt x="33062" y="993207"/>
                  <a:pt x="0" y="606747"/>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just" defTabSz="1219170">
              <a:lnSpc>
                <a:spcPct val="110000"/>
              </a:lnSpc>
              <a:buClr>
                <a:srgbClr val="000000"/>
              </a:buClr>
            </a:pPr>
            <a:r>
              <a:rPr lang="vi-VN" sz="3733" kern="0">
                <a:solidFill>
                  <a:srgbClr val="000000"/>
                </a:solidFill>
                <a:latin typeface="Calibri" panose="020F0502020204030204" pitchFamily="34" charset="0"/>
                <a:cs typeface="Calibri" panose="020F0502020204030204" pitchFamily="34" charset="0"/>
                <a:sym typeface="Arial"/>
              </a:rPr>
              <a:t>3.	Trước nhà Thắm bây giờ là bãi trồng rau cải. Mùa đông đến, hoa cải nở vàng cả bến sông. Chim chóc vẫn bay về ven sông, dù không còn cây to nào để đậu lên như trước nữa. Phong cảnh thật nên thơ, nhưng Thắm không quên ở chỗ đó đã từng có một cây gạo thắp lửa đỏ rực. Và Thắm thấy nhớ bà nội vô cùng. </a:t>
            </a:r>
            <a:endParaRPr lang="vi-VN" sz="3733" kern="0" dirty="0">
              <a:solidFill>
                <a:srgbClr val="000000"/>
              </a:solidFill>
              <a:latin typeface="Calibri" panose="020F0502020204030204" pitchFamily="34" charset="0"/>
              <a:cs typeface="Calibri" panose="020F0502020204030204" pitchFamily="34" charset="0"/>
              <a:sym typeface="Arial"/>
            </a:endParaRPr>
          </a:p>
        </p:txBody>
      </p:sp>
      <p:sp>
        <p:nvSpPr>
          <p:cNvPr id="17" name="TextBox 16">
            <a:extLst>
              <a:ext uri="{FF2B5EF4-FFF2-40B4-BE49-F238E27FC236}">
                <a16:creationId xmlns:a16="http://schemas.microsoft.com/office/drawing/2014/main" id="{1DE294CF-2B6C-E97F-B591-29DA26326544}"/>
              </a:ext>
            </a:extLst>
          </p:cNvPr>
          <p:cNvSpPr txBox="1"/>
          <p:nvPr/>
        </p:nvSpPr>
        <p:spPr>
          <a:xfrm>
            <a:off x="2344056" y="149075"/>
            <a:ext cx="7503888" cy="830997"/>
          </a:xfrm>
          <a:prstGeom prst="rect">
            <a:avLst/>
          </a:prstGeom>
          <a:noFill/>
        </p:spPr>
        <p:txBody>
          <a:bodyPr wrap="square" rtlCol="0">
            <a:spAutoFit/>
          </a:bodyPr>
          <a:lstStyle/>
          <a:p>
            <a:pPr algn="ctr" defTabSz="1219170">
              <a:buClr>
                <a:srgbClr val="000000"/>
              </a:buClr>
            </a:pPr>
            <a:r>
              <a:rPr lang="en-US" sz="48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LUYỆN ĐỌC NỐI TIẾP CÂU</a:t>
            </a:r>
          </a:p>
        </p:txBody>
      </p:sp>
    </p:spTree>
    <p:extLst>
      <p:ext uri="{BB962C8B-B14F-4D97-AF65-F5344CB8AC3E}">
        <p14:creationId xmlns:p14="http://schemas.microsoft.com/office/powerpoint/2010/main" val="240746925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grpSp>
        <p:nvGrpSpPr>
          <p:cNvPr id="2046" name="Google Shape;2046;p56"/>
          <p:cNvGrpSpPr/>
          <p:nvPr/>
        </p:nvGrpSpPr>
        <p:grpSpPr>
          <a:xfrm>
            <a:off x="-425664" y="5539542"/>
            <a:ext cx="3466851" cy="1701949"/>
            <a:chOff x="-319248" y="4078456"/>
            <a:chExt cx="2600138" cy="1276462"/>
          </a:xfrm>
        </p:grpSpPr>
        <p:sp>
          <p:nvSpPr>
            <p:cNvPr id="2047" name="Google Shape;2047;p56"/>
            <p:cNvSpPr/>
            <p:nvPr/>
          </p:nvSpPr>
          <p:spPr>
            <a:xfrm rot="-153522" flipH="1">
              <a:off x="-232326" y="4251254"/>
              <a:ext cx="2426035" cy="930297"/>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chemeClr val="lt1"/>
            </a:solidFill>
            <a:ln w="152400" cap="flat" cmpd="sng">
              <a:solidFill>
                <a:schemeClr val="lt1"/>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48" name="Google Shape;2048;p56"/>
            <p:cNvGrpSpPr/>
            <p:nvPr/>
          </p:nvGrpSpPr>
          <p:grpSpPr>
            <a:xfrm rot="163082" flipH="1">
              <a:off x="-293259" y="4138223"/>
              <a:ext cx="2548161" cy="1156927"/>
              <a:chOff x="1517892" y="3035497"/>
              <a:chExt cx="661751" cy="358923"/>
            </a:xfrm>
          </p:grpSpPr>
          <p:sp>
            <p:nvSpPr>
              <p:cNvPr id="2049" name="Google Shape;2049;p56"/>
              <p:cNvSpPr/>
              <p:nvPr/>
            </p:nvSpPr>
            <p:spPr>
              <a:xfrm rot="377868">
                <a:off x="1531778" y="3072785"/>
                <a:ext cx="631172" cy="287885"/>
              </a:xfrm>
              <a:custGeom>
                <a:avLst/>
                <a:gdLst/>
                <a:ahLst/>
                <a:cxnLst/>
                <a:rect l="l" t="t" r="r" b="b"/>
                <a:pathLst>
                  <a:path w="25246" h="11515" extrusionOk="0">
                    <a:moveTo>
                      <a:pt x="18225" y="1"/>
                    </a:moveTo>
                    <a:cubicBezTo>
                      <a:pt x="18089" y="1"/>
                      <a:pt x="17972" y="40"/>
                      <a:pt x="17875" y="78"/>
                    </a:cubicBezTo>
                    <a:cubicBezTo>
                      <a:pt x="17738" y="137"/>
                      <a:pt x="17602" y="176"/>
                      <a:pt x="17505" y="253"/>
                    </a:cubicBezTo>
                    <a:cubicBezTo>
                      <a:pt x="17311" y="370"/>
                      <a:pt x="17155" y="565"/>
                      <a:pt x="17019" y="779"/>
                    </a:cubicBezTo>
                    <a:cubicBezTo>
                      <a:pt x="16902" y="1051"/>
                      <a:pt x="16824" y="1323"/>
                      <a:pt x="16805" y="1557"/>
                    </a:cubicBezTo>
                    <a:cubicBezTo>
                      <a:pt x="16785" y="1809"/>
                      <a:pt x="16785" y="2043"/>
                      <a:pt x="16785" y="2393"/>
                    </a:cubicBezTo>
                    <a:cubicBezTo>
                      <a:pt x="16824" y="3015"/>
                      <a:pt x="16961" y="3677"/>
                      <a:pt x="17077" y="4280"/>
                    </a:cubicBezTo>
                    <a:lnTo>
                      <a:pt x="17213" y="4941"/>
                    </a:lnTo>
                    <a:cubicBezTo>
                      <a:pt x="17291" y="5213"/>
                      <a:pt x="17349" y="5466"/>
                      <a:pt x="17388" y="5738"/>
                    </a:cubicBezTo>
                    <a:cubicBezTo>
                      <a:pt x="17311" y="5719"/>
                      <a:pt x="17272" y="5719"/>
                      <a:pt x="17194" y="5699"/>
                    </a:cubicBezTo>
                    <a:lnTo>
                      <a:pt x="17097" y="5699"/>
                    </a:lnTo>
                    <a:cubicBezTo>
                      <a:pt x="16863" y="5699"/>
                      <a:pt x="16591" y="5797"/>
                      <a:pt x="16377" y="5933"/>
                    </a:cubicBezTo>
                    <a:cubicBezTo>
                      <a:pt x="16241" y="6030"/>
                      <a:pt x="16144" y="6127"/>
                      <a:pt x="16027" y="6263"/>
                    </a:cubicBezTo>
                    <a:cubicBezTo>
                      <a:pt x="15930" y="6380"/>
                      <a:pt x="15852" y="6497"/>
                      <a:pt x="15755" y="6613"/>
                    </a:cubicBezTo>
                    <a:cubicBezTo>
                      <a:pt x="15657" y="6419"/>
                      <a:pt x="15541" y="6263"/>
                      <a:pt x="15405" y="6108"/>
                    </a:cubicBezTo>
                    <a:cubicBezTo>
                      <a:pt x="15230" y="5933"/>
                      <a:pt x="15016" y="5816"/>
                      <a:pt x="14782" y="5738"/>
                    </a:cubicBezTo>
                    <a:cubicBezTo>
                      <a:pt x="14665" y="5719"/>
                      <a:pt x="14568" y="5699"/>
                      <a:pt x="14452" y="5699"/>
                    </a:cubicBezTo>
                    <a:lnTo>
                      <a:pt x="14374" y="5699"/>
                    </a:lnTo>
                    <a:cubicBezTo>
                      <a:pt x="14276" y="5699"/>
                      <a:pt x="14179" y="5719"/>
                      <a:pt x="14082" y="5719"/>
                    </a:cubicBezTo>
                    <a:cubicBezTo>
                      <a:pt x="13888" y="5738"/>
                      <a:pt x="13674" y="5816"/>
                      <a:pt x="13460" y="5972"/>
                    </a:cubicBezTo>
                    <a:cubicBezTo>
                      <a:pt x="13265" y="6088"/>
                      <a:pt x="13071" y="6224"/>
                      <a:pt x="12896" y="6419"/>
                    </a:cubicBezTo>
                    <a:cubicBezTo>
                      <a:pt x="12837" y="6477"/>
                      <a:pt x="12798" y="6555"/>
                      <a:pt x="12740" y="6594"/>
                    </a:cubicBezTo>
                    <a:cubicBezTo>
                      <a:pt x="12701" y="5913"/>
                      <a:pt x="12623" y="5330"/>
                      <a:pt x="12546" y="4766"/>
                    </a:cubicBezTo>
                    <a:cubicBezTo>
                      <a:pt x="12448" y="4066"/>
                      <a:pt x="12332" y="3463"/>
                      <a:pt x="12157" y="2899"/>
                    </a:cubicBezTo>
                    <a:cubicBezTo>
                      <a:pt x="12079" y="2607"/>
                      <a:pt x="11962" y="2315"/>
                      <a:pt x="11865" y="2082"/>
                    </a:cubicBezTo>
                    <a:cubicBezTo>
                      <a:pt x="11748" y="1751"/>
                      <a:pt x="11592" y="1518"/>
                      <a:pt x="11476" y="1323"/>
                    </a:cubicBezTo>
                    <a:cubicBezTo>
                      <a:pt x="11340" y="1070"/>
                      <a:pt x="11165" y="876"/>
                      <a:pt x="10970" y="720"/>
                    </a:cubicBezTo>
                    <a:cubicBezTo>
                      <a:pt x="10873" y="642"/>
                      <a:pt x="10776" y="545"/>
                      <a:pt x="10659" y="467"/>
                    </a:cubicBezTo>
                    <a:cubicBezTo>
                      <a:pt x="10523" y="390"/>
                      <a:pt x="10406" y="331"/>
                      <a:pt x="10289" y="292"/>
                    </a:cubicBezTo>
                    <a:cubicBezTo>
                      <a:pt x="9998" y="176"/>
                      <a:pt x="9686" y="98"/>
                      <a:pt x="9414" y="98"/>
                    </a:cubicBezTo>
                    <a:cubicBezTo>
                      <a:pt x="9239" y="98"/>
                      <a:pt x="9103" y="137"/>
                      <a:pt x="8947" y="176"/>
                    </a:cubicBezTo>
                    <a:cubicBezTo>
                      <a:pt x="8578" y="292"/>
                      <a:pt x="8267" y="565"/>
                      <a:pt x="8072" y="934"/>
                    </a:cubicBezTo>
                    <a:cubicBezTo>
                      <a:pt x="7839" y="1343"/>
                      <a:pt x="7761" y="1829"/>
                      <a:pt x="7703" y="2237"/>
                    </a:cubicBezTo>
                    <a:cubicBezTo>
                      <a:pt x="7664" y="2626"/>
                      <a:pt x="7644" y="3054"/>
                      <a:pt x="7664" y="3560"/>
                    </a:cubicBezTo>
                    <a:cubicBezTo>
                      <a:pt x="7664" y="3832"/>
                      <a:pt x="7683" y="4124"/>
                      <a:pt x="7703" y="4455"/>
                    </a:cubicBezTo>
                    <a:cubicBezTo>
                      <a:pt x="7547" y="4221"/>
                      <a:pt x="7372" y="4027"/>
                      <a:pt x="7197" y="3871"/>
                    </a:cubicBezTo>
                    <a:cubicBezTo>
                      <a:pt x="7080" y="3774"/>
                      <a:pt x="6964" y="3696"/>
                      <a:pt x="6866" y="3657"/>
                    </a:cubicBezTo>
                    <a:cubicBezTo>
                      <a:pt x="6788" y="3638"/>
                      <a:pt x="6711" y="3579"/>
                      <a:pt x="6633" y="3560"/>
                    </a:cubicBezTo>
                    <a:cubicBezTo>
                      <a:pt x="6575" y="3540"/>
                      <a:pt x="6477" y="3540"/>
                      <a:pt x="6400" y="3502"/>
                    </a:cubicBezTo>
                    <a:lnTo>
                      <a:pt x="6283" y="3502"/>
                    </a:lnTo>
                    <a:cubicBezTo>
                      <a:pt x="6186" y="3502"/>
                      <a:pt x="6088" y="3540"/>
                      <a:pt x="5952" y="3560"/>
                    </a:cubicBezTo>
                    <a:cubicBezTo>
                      <a:pt x="5816" y="3579"/>
                      <a:pt x="5641" y="3657"/>
                      <a:pt x="5524" y="3754"/>
                    </a:cubicBezTo>
                    <a:cubicBezTo>
                      <a:pt x="5408" y="3852"/>
                      <a:pt x="5310" y="3949"/>
                      <a:pt x="5174" y="4085"/>
                    </a:cubicBezTo>
                    <a:cubicBezTo>
                      <a:pt x="5116" y="4182"/>
                      <a:pt x="5057" y="4338"/>
                      <a:pt x="5019" y="4513"/>
                    </a:cubicBezTo>
                    <a:cubicBezTo>
                      <a:pt x="4960" y="4649"/>
                      <a:pt x="4960" y="4824"/>
                      <a:pt x="4941" y="4941"/>
                    </a:cubicBezTo>
                    <a:lnTo>
                      <a:pt x="4941" y="5213"/>
                    </a:lnTo>
                    <a:cubicBezTo>
                      <a:pt x="4727" y="4921"/>
                      <a:pt x="4493" y="4668"/>
                      <a:pt x="4280" y="4435"/>
                    </a:cubicBezTo>
                    <a:cubicBezTo>
                      <a:pt x="3813" y="3929"/>
                      <a:pt x="3385" y="3502"/>
                      <a:pt x="2918" y="3190"/>
                    </a:cubicBezTo>
                    <a:cubicBezTo>
                      <a:pt x="2432" y="2860"/>
                      <a:pt x="1946" y="2665"/>
                      <a:pt x="1518" y="2665"/>
                    </a:cubicBezTo>
                    <a:cubicBezTo>
                      <a:pt x="1265" y="2665"/>
                      <a:pt x="1031" y="2704"/>
                      <a:pt x="837" y="2821"/>
                    </a:cubicBezTo>
                    <a:cubicBezTo>
                      <a:pt x="642" y="2918"/>
                      <a:pt x="448" y="3093"/>
                      <a:pt x="292" y="3346"/>
                    </a:cubicBezTo>
                    <a:cubicBezTo>
                      <a:pt x="176" y="3502"/>
                      <a:pt x="78" y="3735"/>
                      <a:pt x="59" y="3949"/>
                    </a:cubicBezTo>
                    <a:cubicBezTo>
                      <a:pt x="1" y="4163"/>
                      <a:pt x="1" y="4416"/>
                      <a:pt x="59" y="4707"/>
                    </a:cubicBezTo>
                    <a:cubicBezTo>
                      <a:pt x="78" y="4921"/>
                      <a:pt x="156" y="5155"/>
                      <a:pt x="254" y="5427"/>
                    </a:cubicBezTo>
                    <a:cubicBezTo>
                      <a:pt x="351" y="5680"/>
                      <a:pt x="467" y="5933"/>
                      <a:pt x="604" y="6205"/>
                    </a:cubicBezTo>
                    <a:cubicBezTo>
                      <a:pt x="876" y="6672"/>
                      <a:pt x="1187" y="7158"/>
                      <a:pt x="1634" y="7683"/>
                    </a:cubicBezTo>
                    <a:cubicBezTo>
                      <a:pt x="1946" y="8072"/>
                      <a:pt x="2257" y="8442"/>
                      <a:pt x="2587" y="8792"/>
                    </a:cubicBezTo>
                    <a:cubicBezTo>
                      <a:pt x="2549" y="8792"/>
                      <a:pt x="2529" y="8753"/>
                      <a:pt x="2510" y="8753"/>
                    </a:cubicBezTo>
                    <a:cubicBezTo>
                      <a:pt x="2412" y="8753"/>
                      <a:pt x="2335" y="8733"/>
                      <a:pt x="2237" y="8733"/>
                    </a:cubicBezTo>
                    <a:cubicBezTo>
                      <a:pt x="1926" y="8733"/>
                      <a:pt x="1634" y="8811"/>
                      <a:pt x="1382" y="8947"/>
                    </a:cubicBezTo>
                    <a:cubicBezTo>
                      <a:pt x="1090" y="9122"/>
                      <a:pt x="876" y="9434"/>
                      <a:pt x="856" y="9764"/>
                    </a:cubicBezTo>
                    <a:cubicBezTo>
                      <a:pt x="798" y="10153"/>
                      <a:pt x="973" y="10581"/>
                      <a:pt x="1323" y="11048"/>
                    </a:cubicBezTo>
                    <a:cubicBezTo>
                      <a:pt x="1343" y="11087"/>
                      <a:pt x="1382" y="11126"/>
                      <a:pt x="1440" y="11126"/>
                    </a:cubicBezTo>
                    <a:cubicBezTo>
                      <a:pt x="1479" y="11165"/>
                      <a:pt x="1557" y="11223"/>
                      <a:pt x="1634" y="11262"/>
                    </a:cubicBezTo>
                    <a:cubicBezTo>
                      <a:pt x="1673" y="11379"/>
                      <a:pt x="1809" y="11456"/>
                      <a:pt x="1926" y="11456"/>
                    </a:cubicBezTo>
                    <a:lnTo>
                      <a:pt x="2004" y="11456"/>
                    </a:lnTo>
                    <a:cubicBezTo>
                      <a:pt x="2412" y="11359"/>
                      <a:pt x="2840" y="11262"/>
                      <a:pt x="3327" y="11184"/>
                    </a:cubicBezTo>
                    <a:cubicBezTo>
                      <a:pt x="4163" y="11067"/>
                      <a:pt x="5057" y="11028"/>
                      <a:pt x="6049" y="11028"/>
                    </a:cubicBezTo>
                    <a:cubicBezTo>
                      <a:pt x="7158" y="11028"/>
                      <a:pt x="8247" y="11087"/>
                      <a:pt x="9064" y="11145"/>
                    </a:cubicBezTo>
                    <a:cubicBezTo>
                      <a:pt x="9589" y="11184"/>
                      <a:pt x="10114" y="11223"/>
                      <a:pt x="10620" y="11262"/>
                    </a:cubicBezTo>
                    <a:cubicBezTo>
                      <a:pt x="11981" y="11379"/>
                      <a:pt x="13401" y="11476"/>
                      <a:pt x="14782" y="11515"/>
                    </a:cubicBezTo>
                    <a:lnTo>
                      <a:pt x="15132" y="11515"/>
                    </a:lnTo>
                    <a:cubicBezTo>
                      <a:pt x="16533" y="11515"/>
                      <a:pt x="17777" y="11417"/>
                      <a:pt x="18925" y="11223"/>
                    </a:cubicBezTo>
                    <a:cubicBezTo>
                      <a:pt x="20384" y="10951"/>
                      <a:pt x="21570" y="10542"/>
                      <a:pt x="22484" y="9900"/>
                    </a:cubicBezTo>
                    <a:cubicBezTo>
                      <a:pt x="23029" y="9531"/>
                      <a:pt x="23515" y="9103"/>
                      <a:pt x="23904" y="8597"/>
                    </a:cubicBezTo>
                    <a:cubicBezTo>
                      <a:pt x="24293" y="8072"/>
                      <a:pt x="24604" y="7469"/>
                      <a:pt x="24857" y="6788"/>
                    </a:cubicBezTo>
                    <a:cubicBezTo>
                      <a:pt x="24974" y="6458"/>
                      <a:pt x="25051" y="6108"/>
                      <a:pt x="25110" y="5699"/>
                    </a:cubicBezTo>
                    <a:cubicBezTo>
                      <a:pt x="25188" y="5291"/>
                      <a:pt x="25207" y="4902"/>
                      <a:pt x="25246" y="4532"/>
                    </a:cubicBezTo>
                    <a:cubicBezTo>
                      <a:pt x="25246" y="4221"/>
                      <a:pt x="25207" y="3871"/>
                      <a:pt x="25168" y="3540"/>
                    </a:cubicBezTo>
                    <a:cubicBezTo>
                      <a:pt x="25110" y="3268"/>
                      <a:pt x="25051" y="2996"/>
                      <a:pt x="24915" y="2724"/>
                    </a:cubicBezTo>
                    <a:cubicBezTo>
                      <a:pt x="24721" y="2296"/>
                      <a:pt x="24410" y="1926"/>
                      <a:pt x="24021" y="1712"/>
                    </a:cubicBezTo>
                    <a:cubicBezTo>
                      <a:pt x="23729" y="1537"/>
                      <a:pt x="23398" y="1440"/>
                      <a:pt x="23048" y="1440"/>
                    </a:cubicBezTo>
                    <a:cubicBezTo>
                      <a:pt x="22970" y="1440"/>
                      <a:pt x="22873" y="1440"/>
                      <a:pt x="22815" y="1459"/>
                    </a:cubicBezTo>
                    <a:cubicBezTo>
                      <a:pt x="22679" y="1498"/>
                      <a:pt x="22581" y="1498"/>
                      <a:pt x="22465" y="1537"/>
                    </a:cubicBezTo>
                    <a:cubicBezTo>
                      <a:pt x="22348" y="1557"/>
                      <a:pt x="22231" y="1615"/>
                      <a:pt x="22095" y="1654"/>
                    </a:cubicBezTo>
                    <a:cubicBezTo>
                      <a:pt x="21901" y="1732"/>
                      <a:pt x="21706" y="1848"/>
                      <a:pt x="21512" y="2004"/>
                    </a:cubicBezTo>
                    <a:cubicBezTo>
                      <a:pt x="21298" y="2179"/>
                      <a:pt x="21103" y="2373"/>
                      <a:pt x="20928" y="2568"/>
                    </a:cubicBezTo>
                    <a:cubicBezTo>
                      <a:pt x="20734" y="2782"/>
                      <a:pt x="20578" y="3054"/>
                      <a:pt x="20422" y="3307"/>
                    </a:cubicBezTo>
                    <a:cubicBezTo>
                      <a:pt x="20345" y="3443"/>
                      <a:pt x="20306" y="3540"/>
                      <a:pt x="20247" y="3657"/>
                    </a:cubicBezTo>
                    <a:cubicBezTo>
                      <a:pt x="20189" y="3015"/>
                      <a:pt x="20053" y="2490"/>
                      <a:pt x="19936" y="2023"/>
                    </a:cubicBezTo>
                    <a:cubicBezTo>
                      <a:pt x="19858" y="1790"/>
                      <a:pt x="19761" y="1518"/>
                      <a:pt x="19664" y="1245"/>
                    </a:cubicBezTo>
                    <a:cubicBezTo>
                      <a:pt x="19567" y="1031"/>
                      <a:pt x="19450" y="837"/>
                      <a:pt x="19333" y="662"/>
                    </a:cubicBezTo>
                    <a:cubicBezTo>
                      <a:pt x="19178" y="467"/>
                      <a:pt x="19022" y="292"/>
                      <a:pt x="18828" y="195"/>
                    </a:cubicBezTo>
                    <a:cubicBezTo>
                      <a:pt x="18672" y="59"/>
                      <a:pt x="18478" y="1"/>
                      <a:pt x="18283" y="1"/>
                    </a:cubicBezTo>
                    <a:close/>
                  </a:path>
                </a:pathLst>
              </a:custGeom>
              <a:solidFill>
                <a:srgbClr val="74BEA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0" name="Google Shape;2050;p56"/>
              <p:cNvSpPr/>
              <p:nvPr/>
            </p:nvSpPr>
            <p:spPr>
              <a:xfrm rot="377868">
                <a:off x="1531898" y="3069526"/>
                <a:ext cx="635072" cy="266009"/>
              </a:xfrm>
              <a:custGeom>
                <a:avLst/>
                <a:gdLst/>
                <a:ahLst/>
                <a:cxnLst/>
                <a:rect l="l" t="t" r="r" b="b"/>
                <a:pathLst>
                  <a:path w="25402" h="10640" extrusionOk="0">
                    <a:moveTo>
                      <a:pt x="18322" y="1"/>
                    </a:moveTo>
                    <a:cubicBezTo>
                      <a:pt x="18244" y="1"/>
                      <a:pt x="18185" y="20"/>
                      <a:pt x="18108" y="39"/>
                    </a:cubicBezTo>
                    <a:lnTo>
                      <a:pt x="17894" y="117"/>
                    </a:lnTo>
                    <a:cubicBezTo>
                      <a:pt x="17719" y="195"/>
                      <a:pt x="17563" y="312"/>
                      <a:pt x="17505" y="409"/>
                    </a:cubicBezTo>
                    <a:cubicBezTo>
                      <a:pt x="17407" y="506"/>
                      <a:pt x="17271" y="623"/>
                      <a:pt x="17174" y="798"/>
                    </a:cubicBezTo>
                    <a:cubicBezTo>
                      <a:pt x="17077" y="954"/>
                      <a:pt x="17019" y="1109"/>
                      <a:pt x="16921" y="1362"/>
                    </a:cubicBezTo>
                    <a:cubicBezTo>
                      <a:pt x="16766" y="1770"/>
                      <a:pt x="16727" y="2237"/>
                      <a:pt x="16746" y="2743"/>
                    </a:cubicBezTo>
                    <a:cubicBezTo>
                      <a:pt x="16766" y="3229"/>
                      <a:pt x="16863" y="3715"/>
                      <a:pt x="16980" y="4163"/>
                    </a:cubicBezTo>
                    <a:cubicBezTo>
                      <a:pt x="17038" y="4318"/>
                      <a:pt x="17077" y="4493"/>
                      <a:pt x="17116" y="4668"/>
                    </a:cubicBezTo>
                    <a:cubicBezTo>
                      <a:pt x="17174" y="4980"/>
                      <a:pt x="17271" y="5330"/>
                      <a:pt x="17349" y="5660"/>
                    </a:cubicBezTo>
                    <a:cubicBezTo>
                      <a:pt x="17310" y="5641"/>
                      <a:pt x="17232" y="5641"/>
                      <a:pt x="17174" y="5641"/>
                    </a:cubicBezTo>
                    <a:cubicBezTo>
                      <a:pt x="16941" y="5641"/>
                      <a:pt x="16688" y="5719"/>
                      <a:pt x="16474" y="5855"/>
                    </a:cubicBezTo>
                    <a:cubicBezTo>
                      <a:pt x="16299" y="5952"/>
                      <a:pt x="16182" y="6108"/>
                      <a:pt x="16065" y="6244"/>
                    </a:cubicBezTo>
                    <a:cubicBezTo>
                      <a:pt x="16007" y="6322"/>
                      <a:pt x="15968" y="6360"/>
                      <a:pt x="15910" y="6438"/>
                    </a:cubicBezTo>
                    <a:cubicBezTo>
                      <a:pt x="15890" y="6341"/>
                      <a:pt x="15852" y="6244"/>
                      <a:pt x="15774" y="6166"/>
                    </a:cubicBezTo>
                    <a:cubicBezTo>
                      <a:pt x="15677" y="6030"/>
                      <a:pt x="15521" y="5874"/>
                      <a:pt x="15385" y="5777"/>
                    </a:cubicBezTo>
                    <a:cubicBezTo>
                      <a:pt x="15268" y="5719"/>
                      <a:pt x="15093" y="5641"/>
                      <a:pt x="14918" y="5621"/>
                    </a:cubicBezTo>
                    <a:cubicBezTo>
                      <a:pt x="14840" y="5621"/>
                      <a:pt x="14743" y="5582"/>
                      <a:pt x="14685" y="5582"/>
                    </a:cubicBezTo>
                    <a:cubicBezTo>
                      <a:pt x="14587" y="5582"/>
                      <a:pt x="14490" y="5621"/>
                      <a:pt x="14393" y="5621"/>
                    </a:cubicBezTo>
                    <a:cubicBezTo>
                      <a:pt x="14237" y="5641"/>
                      <a:pt x="14101" y="5680"/>
                      <a:pt x="13907" y="5758"/>
                    </a:cubicBezTo>
                    <a:cubicBezTo>
                      <a:pt x="13732" y="5835"/>
                      <a:pt x="13576" y="5913"/>
                      <a:pt x="13420" y="6030"/>
                    </a:cubicBezTo>
                    <a:cubicBezTo>
                      <a:pt x="13245" y="6127"/>
                      <a:pt x="13090" y="6244"/>
                      <a:pt x="12934" y="6360"/>
                    </a:cubicBezTo>
                    <a:lnTo>
                      <a:pt x="12934" y="6302"/>
                    </a:lnTo>
                    <a:cubicBezTo>
                      <a:pt x="12759" y="4746"/>
                      <a:pt x="12584" y="3151"/>
                      <a:pt x="11884" y="1731"/>
                    </a:cubicBezTo>
                    <a:cubicBezTo>
                      <a:pt x="11417" y="798"/>
                      <a:pt x="10834" y="234"/>
                      <a:pt x="10153" y="78"/>
                    </a:cubicBezTo>
                    <a:cubicBezTo>
                      <a:pt x="10036" y="39"/>
                      <a:pt x="9919" y="20"/>
                      <a:pt x="9764" y="20"/>
                    </a:cubicBezTo>
                    <a:lnTo>
                      <a:pt x="9589" y="20"/>
                    </a:lnTo>
                    <a:cubicBezTo>
                      <a:pt x="9394" y="39"/>
                      <a:pt x="9200" y="98"/>
                      <a:pt x="8986" y="195"/>
                    </a:cubicBezTo>
                    <a:cubicBezTo>
                      <a:pt x="8850" y="273"/>
                      <a:pt x="8675" y="389"/>
                      <a:pt x="8480" y="526"/>
                    </a:cubicBezTo>
                    <a:cubicBezTo>
                      <a:pt x="8364" y="662"/>
                      <a:pt x="8227" y="778"/>
                      <a:pt x="8111" y="954"/>
                    </a:cubicBezTo>
                    <a:cubicBezTo>
                      <a:pt x="8033" y="1051"/>
                      <a:pt x="7975" y="1167"/>
                      <a:pt x="7897" y="1343"/>
                    </a:cubicBezTo>
                    <a:cubicBezTo>
                      <a:pt x="7819" y="1479"/>
                      <a:pt x="7780" y="1634"/>
                      <a:pt x="7741" y="1790"/>
                    </a:cubicBezTo>
                    <a:cubicBezTo>
                      <a:pt x="7683" y="2062"/>
                      <a:pt x="7644" y="2373"/>
                      <a:pt x="7624" y="2762"/>
                    </a:cubicBezTo>
                    <a:cubicBezTo>
                      <a:pt x="7605" y="3151"/>
                      <a:pt x="7624" y="3579"/>
                      <a:pt x="7644" y="3968"/>
                    </a:cubicBezTo>
                    <a:cubicBezTo>
                      <a:pt x="7527" y="3832"/>
                      <a:pt x="7352" y="3715"/>
                      <a:pt x="7197" y="3618"/>
                    </a:cubicBezTo>
                    <a:cubicBezTo>
                      <a:pt x="7002" y="3521"/>
                      <a:pt x="6749" y="3443"/>
                      <a:pt x="6516" y="3443"/>
                    </a:cubicBezTo>
                    <a:cubicBezTo>
                      <a:pt x="6360" y="3443"/>
                      <a:pt x="6224" y="3482"/>
                      <a:pt x="6069" y="3521"/>
                    </a:cubicBezTo>
                    <a:cubicBezTo>
                      <a:pt x="5660" y="3638"/>
                      <a:pt x="5368" y="3929"/>
                      <a:pt x="5213" y="4182"/>
                    </a:cubicBezTo>
                    <a:cubicBezTo>
                      <a:pt x="5115" y="4318"/>
                      <a:pt x="5018" y="4493"/>
                      <a:pt x="4979" y="4707"/>
                    </a:cubicBezTo>
                    <a:cubicBezTo>
                      <a:pt x="4960" y="4804"/>
                      <a:pt x="4921" y="4902"/>
                      <a:pt x="4902" y="5038"/>
                    </a:cubicBezTo>
                    <a:cubicBezTo>
                      <a:pt x="4571" y="4571"/>
                      <a:pt x="4124" y="4007"/>
                      <a:pt x="3637" y="3540"/>
                    </a:cubicBezTo>
                    <a:cubicBezTo>
                      <a:pt x="3326" y="3229"/>
                      <a:pt x="3034" y="3015"/>
                      <a:pt x="2723" y="2840"/>
                    </a:cubicBezTo>
                    <a:cubicBezTo>
                      <a:pt x="2568" y="2762"/>
                      <a:pt x="2393" y="2704"/>
                      <a:pt x="2237" y="2646"/>
                    </a:cubicBezTo>
                    <a:cubicBezTo>
                      <a:pt x="2062" y="2607"/>
                      <a:pt x="1887" y="2568"/>
                      <a:pt x="1673" y="2568"/>
                    </a:cubicBezTo>
                    <a:lnTo>
                      <a:pt x="1615" y="2568"/>
                    </a:lnTo>
                    <a:cubicBezTo>
                      <a:pt x="1498" y="2568"/>
                      <a:pt x="1323" y="2607"/>
                      <a:pt x="1187" y="2626"/>
                    </a:cubicBezTo>
                    <a:cubicBezTo>
                      <a:pt x="1031" y="2646"/>
                      <a:pt x="895" y="2723"/>
                      <a:pt x="778" y="2782"/>
                    </a:cubicBezTo>
                    <a:cubicBezTo>
                      <a:pt x="681" y="2860"/>
                      <a:pt x="545" y="2937"/>
                      <a:pt x="448" y="3054"/>
                    </a:cubicBezTo>
                    <a:cubicBezTo>
                      <a:pt x="350" y="3151"/>
                      <a:pt x="292" y="3268"/>
                      <a:pt x="214" y="3424"/>
                    </a:cubicBezTo>
                    <a:cubicBezTo>
                      <a:pt x="98" y="3657"/>
                      <a:pt x="20" y="3949"/>
                      <a:pt x="20" y="4279"/>
                    </a:cubicBezTo>
                    <a:cubicBezTo>
                      <a:pt x="0" y="4571"/>
                      <a:pt x="39" y="4882"/>
                      <a:pt x="117" y="5193"/>
                    </a:cubicBezTo>
                    <a:cubicBezTo>
                      <a:pt x="136" y="5349"/>
                      <a:pt x="195" y="5466"/>
                      <a:pt x="253" y="5660"/>
                    </a:cubicBezTo>
                    <a:cubicBezTo>
                      <a:pt x="331" y="5835"/>
                      <a:pt x="409" y="6030"/>
                      <a:pt x="525" y="6224"/>
                    </a:cubicBezTo>
                    <a:cubicBezTo>
                      <a:pt x="700" y="6535"/>
                      <a:pt x="895" y="6827"/>
                      <a:pt x="1206" y="7216"/>
                    </a:cubicBezTo>
                    <a:cubicBezTo>
                      <a:pt x="1401" y="7488"/>
                      <a:pt x="1654" y="7722"/>
                      <a:pt x="1848" y="7994"/>
                    </a:cubicBezTo>
                    <a:lnTo>
                      <a:pt x="1887" y="8072"/>
                    </a:lnTo>
                    <a:lnTo>
                      <a:pt x="1984" y="8169"/>
                    </a:lnTo>
                    <a:cubicBezTo>
                      <a:pt x="2140" y="8305"/>
                      <a:pt x="2256" y="8480"/>
                      <a:pt x="2373" y="8636"/>
                    </a:cubicBezTo>
                    <a:cubicBezTo>
                      <a:pt x="2451" y="8694"/>
                      <a:pt x="2490" y="8792"/>
                      <a:pt x="2568" y="8869"/>
                    </a:cubicBezTo>
                    <a:lnTo>
                      <a:pt x="2529" y="8850"/>
                    </a:lnTo>
                    <a:cubicBezTo>
                      <a:pt x="2431" y="8830"/>
                      <a:pt x="2295" y="8830"/>
                      <a:pt x="2198" y="8830"/>
                    </a:cubicBezTo>
                    <a:lnTo>
                      <a:pt x="2081" y="8830"/>
                    </a:lnTo>
                    <a:cubicBezTo>
                      <a:pt x="1809" y="8850"/>
                      <a:pt x="1556" y="8947"/>
                      <a:pt x="1323" y="9083"/>
                    </a:cubicBezTo>
                    <a:cubicBezTo>
                      <a:pt x="1226" y="9161"/>
                      <a:pt x="1167" y="9239"/>
                      <a:pt x="1089" y="9336"/>
                    </a:cubicBezTo>
                    <a:cubicBezTo>
                      <a:pt x="1012" y="9433"/>
                      <a:pt x="973" y="9550"/>
                      <a:pt x="914" y="9706"/>
                    </a:cubicBezTo>
                    <a:cubicBezTo>
                      <a:pt x="895" y="9822"/>
                      <a:pt x="876" y="9939"/>
                      <a:pt x="876" y="10095"/>
                    </a:cubicBezTo>
                    <a:cubicBezTo>
                      <a:pt x="876" y="10231"/>
                      <a:pt x="914" y="10406"/>
                      <a:pt x="992" y="10581"/>
                    </a:cubicBezTo>
                    <a:cubicBezTo>
                      <a:pt x="1012" y="10620"/>
                      <a:pt x="1031" y="10639"/>
                      <a:pt x="1070" y="10639"/>
                    </a:cubicBezTo>
                    <a:cubicBezTo>
                      <a:pt x="1109" y="10639"/>
                      <a:pt x="1128" y="10620"/>
                      <a:pt x="1128" y="10600"/>
                    </a:cubicBezTo>
                    <a:lnTo>
                      <a:pt x="1128" y="10542"/>
                    </a:lnTo>
                    <a:cubicBezTo>
                      <a:pt x="1089" y="10425"/>
                      <a:pt x="1031" y="10309"/>
                      <a:pt x="1031" y="10192"/>
                    </a:cubicBezTo>
                    <a:lnTo>
                      <a:pt x="1031" y="9900"/>
                    </a:lnTo>
                    <a:cubicBezTo>
                      <a:pt x="1070" y="9822"/>
                      <a:pt x="1070" y="9725"/>
                      <a:pt x="1109" y="9647"/>
                    </a:cubicBezTo>
                    <a:cubicBezTo>
                      <a:pt x="1128" y="9570"/>
                      <a:pt x="1187" y="9531"/>
                      <a:pt x="1206" y="9453"/>
                    </a:cubicBezTo>
                    <a:cubicBezTo>
                      <a:pt x="1284" y="9375"/>
                      <a:pt x="1323" y="9317"/>
                      <a:pt x="1401" y="9239"/>
                    </a:cubicBezTo>
                    <a:cubicBezTo>
                      <a:pt x="1478" y="9181"/>
                      <a:pt x="1556" y="9142"/>
                      <a:pt x="1654" y="9083"/>
                    </a:cubicBezTo>
                    <a:cubicBezTo>
                      <a:pt x="1751" y="9044"/>
                      <a:pt x="1867" y="9025"/>
                      <a:pt x="1984" y="8986"/>
                    </a:cubicBezTo>
                    <a:lnTo>
                      <a:pt x="2334" y="8986"/>
                    </a:lnTo>
                    <a:cubicBezTo>
                      <a:pt x="2431" y="9025"/>
                      <a:pt x="2548" y="9044"/>
                      <a:pt x="2665" y="9083"/>
                    </a:cubicBezTo>
                    <a:cubicBezTo>
                      <a:pt x="2723" y="9122"/>
                      <a:pt x="2762" y="9142"/>
                      <a:pt x="2782" y="9161"/>
                    </a:cubicBezTo>
                    <a:cubicBezTo>
                      <a:pt x="2820" y="9161"/>
                      <a:pt x="2840" y="9181"/>
                      <a:pt x="2840" y="9181"/>
                    </a:cubicBezTo>
                    <a:cubicBezTo>
                      <a:pt x="2859" y="9181"/>
                      <a:pt x="2879" y="9181"/>
                      <a:pt x="2918" y="9161"/>
                    </a:cubicBezTo>
                    <a:cubicBezTo>
                      <a:pt x="2937" y="9142"/>
                      <a:pt x="2957" y="9064"/>
                      <a:pt x="2937" y="9044"/>
                    </a:cubicBezTo>
                    <a:cubicBezTo>
                      <a:pt x="2840" y="8869"/>
                      <a:pt x="2723" y="8733"/>
                      <a:pt x="2587" y="8578"/>
                    </a:cubicBezTo>
                    <a:cubicBezTo>
                      <a:pt x="2470" y="8442"/>
                      <a:pt x="2373" y="8286"/>
                      <a:pt x="2256" y="8150"/>
                    </a:cubicBezTo>
                    <a:lnTo>
                      <a:pt x="2081" y="7916"/>
                    </a:lnTo>
                    <a:cubicBezTo>
                      <a:pt x="1887" y="7683"/>
                      <a:pt x="1692" y="7469"/>
                      <a:pt x="1517" y="7216"/>
                    </a:cubicBezTo>
                    <a:cubicBezTo>
                      <a:pt x="1362" y="6983"/>
                      <a:pt x="1187" y="6749"/>
                      <a:pt x="1031" y="6535"/>
                    </a:cubicBezTo>
                    <a:cubicBezTo>
                      <a:pt x="895" y="6302"/>
                      <a:pt x="739" y="6030"/>
                      <a:pt x="623" y="5758"/>
                    </a:cubicBezTo>
                    <a:cubicBezTo>
                      <a:pt x="545" y="5582"/>
                      <a:pt x="506" y="5427"/>
                      <a:pt x="448" y="5271"/>
                    </a:cubicBezTo>
                    <a:cubicBezTo>
                      <a:pt x="409" y="5135"/>
                      <a:pt x="389" y="4980"/>
                      <a:pt x="350" y="4804"/>
                    </a:cubicBezTo>
                    <a:cubicBezTo>
                      <a:pt x="331" y="4591"/>
                      <a:pt x="331" y="4357"/>
                      <a:pt x="350" y="4124"/>
                    </a:cubicBezTo>
                    <a:cubicBezTo>
                      <a:pt x="389" y="3968"/>
                      <a:pt x="428" y="3813"/>
                      <a:pt x="487" y="3676"/>
                    </a:cubicBezTo>
                    <a:cubicBezTo>
                      <a:pt x="525" y="3579"/>
                      <a:pt x="584" y="3482"/>
                      <a:pt x="642" y="3404"/>
                    </a:cubicBezTo>
                    <a:cubicBezTo>
                      <a:pt x="720" y="3326"/>
                      <a:pt x="778" y="3249"/>
                      <a:pt x="837" y="3210"/>
                    </a:cubicBezTo>
                    <a:cubicBezTo>
                      <a:pt x="914" y="3151"/>
                      <a:pt x="992" y="3112"/>
                      <a:pt x="1070" y="3093"/>
                    </a:cubicBezTo>
                    <a:cubicBezTo>
                      <a:pt x="1167" y="3035"/>
                      <a:pt x="1265" y="3015"/>
                      <a:pt x="1381" y="3015"/>
                    </a:cubicBezTo>
                    <a:cubicBezTo>
                      <a:pt x="1459" y="3015"/>
                      <a:pt x="1517" y="2996"/>
                      <a:pt x="1595" y="2996"/>
                    </a:cubicBezTo>
                    <a:cubicBezTo>
                      <a:pt x="1692" y="2996"/>
                      <a:pt x="1790" y="2996"/>
                      <a:pt x="1887" y="3015"/>
                    </a:cubicBezTo>
                    <a:cubicBezTo>
                      <a:pt x="2043" y="3035"/>
                      <a:pt x="2179" y="3093"/>
                      <a:pt x="2334" y="3132"/>
                    </a:cubicBezTo>
                    <a:cubicBezTo>
                      <a:pt x="2568" y="3249"/>
                      <a:pt x="2782" y="3365"/>
                      <a:pt x="3054" y="3579"/>
                    </a:cubicBezTo>
                    <a:cubicBezTo>
                      <a:pt x="3462" y="3890"/>
                      <a:pt x="3851" y="4299"/>
                      <a:pt x="4240" y="4785"/>
                    </a:cubicBezTo>
                    <a:cubicBezTo>
                      <a:pt x="4415" y="4999"/>
                      <a:pt x="4590" y="5232"/>
                      <a:pt x="4727" y="5446"/>
                    </a:cubicBezTo>
                    <a:cubicBezTo>
                      <a:pt x="4765" y="5485"/>
                      <a:pt x="4785" y="5524"/>
                      <a:pt x="4824" y="5524"/>
                    </a:cubicBezTo>
                    <a:lnTo>
                      <a:pt x="4882" y="5524"/>
                    </a:lnTo>
                    <a:cubicBezTo>
                      <a:pt x="4902" y="5524"/>
                      <a:pt x="4921" y="5524"/>
                      <a:pt x="4979" y="5485"/>
                    </a:cubicBezTo>
                    <a:cubicBezTo>
                      <a:pt x="5018" y="5466"/>
                      <a:pt x="5057" y="5446"/>
                      <a:pt x="5057" y="5388"/>
                    </a:cubicBezTo>
                    <a:lnTo>
                      <a:pt x="5057" y="5291"/>
                    </a:lnTo>
                    <a:cubicBezTo>
                      <a:pt x="5057" y="5252"/>
                      <a:pt x="5057" y="5174"/>
                      <a:pt x="5077" y="5135"/>
                    </a:cubicBezTo>
                    <a:cubicBezTo>
                      <a:pt x="5096" y="4980"/>
                      <a:pt x="5115" y="4843"/>
                      <a:pt x="5193" y="4688"/>
                    </a:cubicBezTo>
                    <a:cubicBezTo>
                      <a:pt x="5252" y="4571"/>
                      <a:pt x="5310" y="4474"/>
                      <a:pt x="5388" y="4377"/>
                    </a:cubicBezTo>
                    <a:cubicBezTo>
                      <a:pt x="5466" y="4299"/>
                      <a:pt x="5543" y="4202"/>
                      <a:pt x="5602" y="4143"/>
                    </a:cubicBezTo>
                    <a:cubicBezTo>
                      <a:pt x="5699" y="4085"/>
                      <a:pt x="5777" y="4027"/>
                      <a:pt x="5874" y="3988"/>
                    </a:cubicBezTo>
                    <a:cubicBezTo>
                      <a:pt x="5971" y="3929"/>
                      <a:pt x="6088" y="3910"/>
                      <a:pt x="6185" y="3910"/>
                    </a:cubicBezTo>
                    <a:lnTo>
                      <a:pt x="6458" y="3910"/>
                    </a:lnTo>
                    <a:cubicBezTo>
                      <a:pt x="6555" y="3929"/>
                      <a:pt x="6652" y="3949"/>
                      <a:pt x="6730" y="3988"/>
                    </a:cubicBezTo>
                    <a:cubicBezTo>
                      <a:pt x="6827" y="4027"/>
                      <a:pt x="6905" y="4085"/>
                      <a:pt x="7002" y="4143"/>
                    </a:cubicBezTo>
                    <a:cubicBezTo>
                      <a:pt x="7099" y="4240"/>
                      <a:pt x="7197" y="4318"/>
                      <a:pt x="7255" y="4435"/>
                    </a:cubicBezTo>
                    <a:cubicBezTo>
                      <a:pt x="7352" y="4571"/>
                      <a:pt x="7430" y="4707"/>
                      <a:pt x="7508" y="4804"/>
                    </a:cubicBezTo>
                    <a:cubicBezTo>
                      <a:pt x="7527" y="4882"/>
                      <a:pt x="7605" y="4921"/>
                      <a:pt x="7702" y="4921"/>
                    </a:cubicBezTo>
                    <a:lnTo>
                      <a:pt x="7741" y="4921"/>
                    </a:lnTo>
                    <a:cubicBezTo>
                      <a:pt x="7800" y="4902"/>
                      <a:pt x="7838" y="4882"/>
                      <a:pt x="7897" y="4804"/>
                    </a:cubicBezTo>
                    <a:cubicBezTo>
                      <a:pt x="7916" y="4766"/>
                      <a:pt x="7916" y="4707"/>
                      <a:pt x="7916" y="4668"/>
                    </a:cubicBezTo>
                    <a:cubicBezTo>
                      <a:pt x="7897" y="4610"/>
                      <a:pt x="7877" y="4571"/>
                      <a:pt x="7838" y="4493"/>
                    </a:cubicBezTo>
                    <a:lnTo>
                      <a:pt x="7819" y="4124"/>
                    </a:lnTo>
                    <a:cubicBezTo>
                      <a:pt x="7800" y="3560"/>
                      <a:pt x="7780" y="2996"/>
                      <a:pt x="7838" y="2393"/>
                    </a:cubicBezTo>
                    <a:cubicBezTo>
                      <a:pt x="7897" y="2120"/>
                      <a:pt x="7936" y="1848"/>
                      <a:pt x="8033" y="1595"/>
                    </a:cubicBezTo>
                    <a:cubicBezTo>
                      <a:pt x="8111" y="1420"/>
                      <a:pt x="8208" y="1284"/>
                      <a:pt x="8305" y="1129"/>
                    </a:cubicBezTo>
                    <a:cubicBezTo>
                      <a:pt x="8402" y="1012"/>
                      <a:pt x="8519" y="895"/>
                      <a:pt x="8655" y="798"/>
                    </a:cubicBezTo>
                    <a:cubicBezTo>
                      <a:pt x="8772" y="701"/>
                      <a:pt x="8908" y="623"/>
                      <a:pt x="9044" y="545"/>
                    </a:cubicBezTo>
                    <a:cubicBezTo>
                      <a:pt x="9161" y="506"/>
                      <a:pt x="9278" y="448"/>
                      <a:pt x="9394" y="448"/>
                    </a:cubicBezTo>
                    <a:lnTo>
                      <a:pt x="9764" y="448"/>
                    </a:lnTo>
                    <a:cubicBezTo>
                      <a:pt x="9881" y="487"/>
                      <a:pt x="9978" y="506"/>
                      <a:pt x="10114" y="545"/>
                    </a:cubicBezTo>
                    <a:cubicBezTo>
                      <a:pt x="10231" y="603"/>
                      <a:pt x="10347" y="701"/>
                      <a:pt x="10464" y="778"/>
                    </a:cubicBezTo>
                    <a:cubicBezTo>
                      <a:pt x="10639" y="895"/>
                      <a:pt x="10795" y="1070"/>
                      <a:pt x="10931" y="1226"/>
                    </a:cubicBezTo>
                    <a:lnTo>
                      <a:pt x="10950" y="1265"/>
                    </a:lnTo>
                    <a:cubicBezTo>
                      <a:pt x="11203" y="1576"/>
                      <a:pt x="11398" y="1945"/>
                      <a:pt x="11573" y="2354"/>
                    </a:cubicBezTo>
                    <a:cubicBezTo>
                      <a:pt x="11884" y="3112"/>
                      <a:pt x="12098" y="3988"/>
                      <a:pt x="12273" y="5096"/>
                    </a:cubicBezTo>
                    <a:cubicBezTo>
                      <a:pt x="12351" y="5563"/>
                      <a:pt x="12390" y="6088"/>
                      <a:pt x="12448" y="6711"/>
                    </a:cubicBezTo>
                    <a:cubicBezTo>
                      <a:pt x="12390" y="6769"/>
                      <a:pt x="12409" y="6866"/>
                      <a:pt x="12467" y="6944"/>
                    </a:cubicBezTo>
                    <a:cubicBezTo>
                      <a:pt x="12506" y="6963"/>
                      <a:pt x="12565" y="7002"/>
                      <a:pt x="12604" y="7002"/>
                    </a:cubicBezTo>
                    <a:cubicBezTo>
                      <a:pt x="12662" y="7002"/>
                      <a:pt x="12701" y="6963"/>
                      <a:pt x="12759" y="6944"/>
                    </a:cubicBezTo>
                    <a:cubicBezTo>
                      <a:pt x="12876" y="6827"/>
                      <a:pt x="12992" y="6711"/>
                      <a:pt x="13148" y="6574"/>
                    </a:cubicBezTo>
                    <a:cubicBezTo>
                      <a:pt x="13362" y="6419"/>
                      <a:pt x="13576" y="6283"/>
                      <a:pt x="13829" y="6185"/>
                    </a:cubicBezTo>
                    <a:cubicBezTo>
                      <a:pt x="14023" y="6127"/>
                      <a:pt x="14198" y="6069"/>
                      <a:pt x="14334" y="6049"/>
                    </a:cubicBezTo>
                    <a:lnTo>
                      <a:pt x="14626" y="6049"/>
                    </a:lnTo>
                    <a:cubicBezTo>
                      <a:pt x="14704" y="6069"/>
                      <a:pt x="14782" y="6069"/>
                      <a:pt x="14840" y="6088"/>
                    </a:cubicBezTo>
                    <a:cubicBezTo>
                      <a:pt x="14918" y="6127"/>
                      <a:pt x="14976" y="6166"/>
                      <a:pt x="15015" y="6185"/>
                    </a:cubicBezTo>
                    <a:lnTo>
                      <a:pt x="15171" y="6341"/>
                    </a:lnTo>
                    <a:cubicBezTo>
                      <a:pt x="15229" y="6438"/>
                      <a:pt x="15288" y="6535"/>
                      <a:pt x="15365" y="6652"/>
                    </a:cubicBezTo>
                    <a:cubicBezTo>
                      <a:pt x="15385" y="6711"/>
                      <a:pt x="15404" y="6749"/>
                      <a:pt x="15404" y="6808"/>
                    </a:cubicBezTo>
                    <a:cubicBezTo>
                      <a:pt x="15424" y="6886"/>
                      <a:pt x="15463" y="6905"/>
                      <a:pt x="15501" y="6924"/>
                    </a:cubicBezTo>
                    <a:cubicBezTo>
                      <a:pt x="15521" y="6944"/>
                      <a:pt x="15579" y="6944"/>
                      <a:pt x="15618" y="6944"/>
                    </a:cubicBezTo>
                    <a:lnTo>
                      <a:pt x="15677" y="6944"/>
                    </a:lnTo>
                    <a:cubicBezTo>
                      <a:pt x="15754" y="6924"/>
                      <a:pt x="15793" y="6866"/>
                      <a:pt x="15813" y="6769"/>
                    </a:cubicBezTo>
                    <a:lnTo>
                      <a:pt x="15871" y="6711"/>
                    </a:lnTo>
                    <a:cubicBezTo>
                      <a:pt x="15968" y="6555"/>
                      <a:pt x="16104" y="6438"/>
                      <a:pt x="16241" y="6341"/>
                    </a:cubicBezTo>
                    <a:cubicBezTo>
                      <a:pt x="16338" y="6263"/>
                      <a:pt x="16435" y="6224"/>
                      <a:pt x="16552" y="6166"/>
                    </a:cubicBezTo>
                    <a:cubicBezTo>
                      <a:pt x="16649" y="6127"/>
                      <a:pt x="16746" y="6088"/>
                      <a:pt x="16843" y="6088"/>
                    </a:cubicBezTo>
                    <a:lnTo>
                      <a:pt x="17330" y="6088"/>
                    </a:lnTo>
                    <a:cubicBezTo>
                      <a:pt x="17427" y="6088"/>
                      <a:pt x="17524" y="6030"/>
                      <a:pt x="17544" y="5952"/>
                    </a:cubicBezTo>
                    <a:cubicBezTo>
                      <a:pt x="17563" y="5855"/>
                      <a:pt x="17544" y="5758"/>
                      <a:pt x="17466" y="5738"/>
                    </a:cubicBezTo>
                    <a:cubicBezTo>
                      <a:pt x="17427" y="5349"/>
                      <a:pt x="17330" y="4980"/>
                      <a:pt x="17232" y="4610"/>
                    </a:cubicBezTo>
                    <a:lnTo>
                      <a:pt x="17213" y="4532"/>
                    </a:lnTo>
                    <a:cubicBezTo>
                      <a:pt x="17116" y="4124"/>
                      <a:pt x="17019" y="3657"/>
                      <a:pt x="16941" y="3229"/>
                    </a:cubicBezTo>
                    <a:cubicBezTo>
                      <a:pt x="16882" y="2840"/>
                      <a:pt x="16882" y="2471"/>
                      <a:pt x="16921" y="2140"/>
                    </a:cubicBezTo>
                    <a:cubicBezTo>
                      <a:pt x="16941" y="1868"/>
                      <a:pt x="17019" y="1615"/>
                      <a:pt x="17116" y="1381"/>
                    </a:cubicBezTo>
                    <a:lnTo>
                      <a:pt x="17116" y="1323"/>
                    </a:lnTo>
                    <a:cubicBezTo>
                      <a:pt x="17174" y="1167"/>
                      <a:pt x="17271" y="992"/>
                      <a:pt x="17369" y="876"/>
                    </a:cubicBezTo>
                    <a:cubicBezTo>
                      <a:pt x="17446" y="778"/>
                      <a:pt x="17544" y="681"/>
                      <a:pt x="17621" y="603"/>
                    </a:cubicBezTo>
                    <a:lnTo>
                      <a:pt x="17835" y="448"/>
                    </a:lnTo>
                    <a:cubicBezTo>
                      <a:pt x="17913" y="428"/>
                      <a:pt x="17991" y="409"/>
                      <a:pt x="18049" y="409"/>
                    </a:cubicBezTo>
                    <a:lnTo>
                      <a:pt x="18244" y="409"/>
                    </a:lnTo>
                    <a:cubicBezTo>
                      <a:pt x="18322" y="409"/>
                      <a:pt x="18399" y="428"/>
                      <a:pt x="18438" y="448"/>
                    </a:cubicBezTo>
                    <a:cubicBezTo>
                      <a:pt x="18516" y="506"/>
                      <a:pt x="18594" y="526"/>
                      <a:pt x="18691" y="603"/>
                    </a:cubicBezTo>
                    <a:cubicBezTo>
                      <a:pt x="18808" y="701"/>
                      <a:pt x="18905" y="798"/>
                      <a:pt x="19002" y="934"/>
                    </a:cubicBezTo>
                    <a:cubicBezTo>
                      <a:pt x="19177" y="1167"/>
                      <a:pt x="19314" y="1401"/>
                      <a:pt x="19450" y="1693"/>
                    </a:cubicBezTo>
                    <a:cubicBezTo>
                      <a:pt x="19644" y="2159"/>
                      <a:pt x="19761" y="2685"/>
                      <a:pt x="19858" y="3365"/>
                    </a:cubicBezTo>
                    <a:lnTo>
                      <a:pt x="19858" y="3326"/>
                    </a:lnTo>
                    <a:cubicBezTo>
                      <a:pt x="19858" y="3482"/>
                      <a:pt x="19878" y="3638"/>
                      <a:pt x="19897" y="3793"/>
                    </a:cubicBezTo>
                    <a:lnTo>
                      <a:pt x="19936" y="3910"/>
                    </a:lnTo>
                    <a:cubicBezTo>
                      <a:pt x="19936" y="3968"/>
                      <a:pt x="19955" y="4007"/>
                      <a:pt x="19975" y="4065"/>
                    </a:cubicBezTo>
                    <a:cubicBezTo>
                      <a:pt x="20033" y="4085"/>
                      <a:pt x="20072" y="4104"/>
                      <a:pt x="20130" y="4104"/>
                    </a:cubicBezTo>
                    <a:cubicBezTo>
                      <a:pt x="20169" y="4104"/>
                      <a:pt x="20228" y="4085"/>
                      <a:pt x="20247" y="4065"/>
                    </a:cubicBezTo>
                    <a:cubicBezTo>
                      <a:pt x="20286" y="4027"/>
                      <a:pt x="20325" y="4007"/>
                      <a:pt x="20344" y="3968"/>
                    </a:cubicBezTo>
                    <a:cubicBezTo>
                      <a:pt x="20422" y="3851"/>
                      <a:pt x="20461" y="3754"/>
                      <a:pt x="20519" y="3696"/>
                    </a:cubicBezTo>
                    <a:lnTo>
                      <a:pt x="20539" y="3638"/>
                    </a:lnTo>
                    <a:lnTo>
                      <a:pt x="20617" y="3521"/>
                    </a:lnTo>
                    <a:cubicBezTo>
                      <a:pt x="20714" y="3385"/>
                      <a:pt x="20772" y="3229"/>
                      <a:pt x="20869" y="3132"/>
                    </a:cubicBezTo>
                    <a:cubicBezTo>
                      <a:pt x="21161" y="2743"/>
                      <a:pt x="21453" y="2451"/>
                      <a:pt x="21784" y="2218"/>
                    </a:cubicBezTo>
                    <a:cubicBezTo>
                      <a:pt x="21978" y="2062"/>
                      <a:pt x="22173" y="1945"/>
                      <a:pt x="22367" y="1868"/>
                    </a:cubicBezTo>
                    <a:cubicBezTo>
                      <a:pt x="22503" y="1829"/>
                      <a:pt x="22659" y="1770"/>
                      <a:pt x="22795" y="1751"/>
                    </a:cubicBezTo>
                    <a:lnTo>
                      <a:pt x="23184" y="1751"/>
                    </a:lnTo>
                    <a:cubicBezTo>
                      <a:pt x="23301" y="1770"/>
                      <a:pt x="23398" y="1790"/>
                      <a:pt x="23534" y="1848"/>
                    </a:cubicBezTo>
                    <a:cubicBezTo>
                      <a:pt x="23670" y="1887"/>
                      <a:pt x="23787" y="1984"/>
                      <a:pt x="23942" y="2082"/>
                    </a:cubicBezTo>
                    <a:cubicBezTo>
                      <a:pt x="24079" y="2218"/>
                      <a:pt x="24234" y="2334"/>
                      <a:pt x="24351" y="2509"/>
                    </a:cubicBezTo>
                    <a:cubicBezTo>
                      <a:pt x="24507" y="2704"/>
                      <a:pt x="24623" y="2879"/>
                      <a:pt x="24720" y="3132"/>
                    </a:cubicBezTo>
                    <a:cubicBezTo>
                      <a:pt x="24837" y="3404"/>
                      <a:pt x="24915" y="3657"/>
                      <a:pt x="24934" y="3968"/>
                    </a:cubicBezTo>
                    <a:lnTo>
                      <a:pt x="24934" y="4007"/>
                    </a:lnTo>
                    <a:lnTo>
                      <a:pt x="24934" y="4104"/>
                    </a:lnTo>
                    <a:cubicBezTo>
                      <a:pt x="24934" y="4182"/>
                      <a:pt x="24993" y="4240"/>
                      <a:pt x="25090" y="4240"/>
                    </a:cubicBezTo>
                    <a:cubicBezTo>
                      <a:pt x="25129" y="4240"/>
                      <a:pt x="25148" y="4221"/>
                      <a:pt x="25187" y="4202"/>
                    </a:cubicBezTo>
                    <a:cubicBezTo>
                      <a:pt x="25207" y="4182"/>
                      <a:pt x="25207" y="4163"/>
                      <a:pt x="25207" y="4104"/>
                    </a:cubicBezTo>
                    <a:cubicBezTo>
                      <a:pt x="25401" y="3443"/>
                      <a:pt x="25207" y="2898"/>
                      <a:pt x="24895" y="2373"/>
                    </a:cubicBezTo>
                    <a:cubicBezTo>
                      <a:pt x="24720" y="2120"/>
                      <a:pt x="24526" y="1887"/>
                      <a:pt x="24312" y="1731"/>
                    </a:cubicBezTo>
                    <a:cubicBezTo>
                      <a:pt x="24059" y="1537"/>
                      <a:pt x="23767" y="1401"/>
                      <a:pt x="23476" y="1343"/>
                    </a:cubicBezTo>
                    <a:cubicBezTo>
                      <a:pt x="23378" y="1304"/>
                      <a:pt x="23262" y="1304"/>
                      <a:pt x="23145" y="1304"/>
                    </a:cubicBezTo>
                    <a:cubicBezTo>
                      <a:pt x="22912" y="1304"/>
                      <a:pt x="22678" y="1362"/>
                      <a:pt x="22464" y="1440"/>
                    </a:cubicBezTo>
                    <a:cubicBezTo>
                      <a:pt x="22134" y="1537"/>
                      <a:pt x="21842" y="1731"/>
                      <a:pt x="21511" y="1984"/>
                    </a:cubicBezTo>
                    <a:cubicBezTo>
                      <a:pt x="21258" y="2179"/>
                      <a:pt x="21025" y="2451"/>
                      <a:pt x="20811" y="2743"/>
                    </a:cubicBezTo>
                    <a:cubicBezTo>
                      <a:pt x="20675" y="2918"/>
                      <a:pt x="20558" y="3054"/>
                      <a:pt x="20461" y="3229"/>
                    </a:cubicBezTo>
                    <a:cubicBezTo>
                      <a:pt x="20461" y="3035"/>
                      <a:pt x="20422" y="2821"/>
                      <a:pt x="20364" y="2607"/>
                    </a:cubicBezTo>
                    <a:cubicBezTo>
                      <a:pt x="20267" y="2159"/>
                      <a:pt x="20150" y="1731"/>
                      <a:pt x="19955" y="1304"/>
                    </a:cubicBezTo>
                    <a:cubicBezTo>
                      <a:pt x="19741" y="856"/>
                      <a:pt x="19489" y="526"/>
                      <a:pt x="19216" y="312"/>
                    </a:cubicBezTo>
                    <a:cubicBezTo>
                      <a:pt x="18983" y="117"/>
                      <a:pt x="18691" y="1"/>
                      <a:pt x="18399" y="1"/>
                    </a:cubicBezTo>
                    <a:close/>
                  </a:path>
                </a:pathLst>
              </a:custGeom>
              <a:solidFill>
                <a:srgbClr val="5CA69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7" name="TextBox 16">
            <a:extLst>
              <a:ext uri="{FF2B5EF4-FFF2-40B4-BE49-F238E27FC236}">
                <a16:creationId xmlns:a16="http://schemas.microsoft.com/office/drawing/2014/main" id="{1DE294CF-2B6C-E97F-B591-29DA26326544}"/>
              </a:ext>
            </a:extLst>
          </p:cNvPr>
          <p:cNvSpPr txBox="1"/>
          <p:nvPr/>
        </p:nvSpPr>
        <p:spPr>
          <a:xfrm>
            <a:off x="2344056" y="149075"/>
            <a:ext cx="7503888" cy="1077218"/>
          </a:xfrm>
          <a:prstGeom prst="rect">
            <a:avLst/>
          </a:prstGeom>
          <a:noFill/>
        </p:spPr>
        <p:txBody>
          <a:bodyPr wrap="square" rtlCol="0">
            <a:spAutoFit/>
          </a:bodyPr>
          <a:lstStyle/>
          <a:p>
            <a:pPr algn="ctr" defTabSz="1219170">
              <a:buClr>
                <a:srgbClr val="000000"/>
              </a:buClr>
            </a:pPr>
            <a:r>
              <a:rPr lang="en-US" sz="6400" b="1" kern="0" dirty="0">
                <a:ln w="9525">
                  <a:solidFill>
                    <a:srgbClr val="FFFFFF"/>
                  </a:solidFill>
                  <a:prstDash val="solid"/>
                </a:ln>
                <a:solidFill>
                  <a:srgbClr val="009999"/>
                </a:solidFill>
                <a:effectLst>
                  <a:outerShdw blurRad="12700" dist="38100" dir="2700000" algn="tl" rotWithShape="0">
                    <a:srgbClr val="5C9495">
                      <a:lumMod val="60000"/>
                      <a:lumOff val="40000"/>
                    </a:srgbClr>
                  </a:outerShdw>
                </a:effectLst>
                <a:latin typeface="UTM Cookies" panose="02040603050506020204" pitchFamily="18" charset="0"/>
                <a:cs typeface="Arial"/>
                <a:sym typeface="Arial"/>
              </a:rPr>
              <a:t>LUYỆN ĐỌC CẢ BÀI</a:t>
            </a:r>
          </a:p>
        </p:txBody>
      </p:sp>
      <p:grpSp>
        <p:nvGrpSpPr>
          <p:cNvPr id="9" name="Group 8">
            <a:extLst>
              <a:ext uri="{FF2B5EF4-FFF2-40B4-BE49-F238E27FC236}">
                <a16:creationId xmlns:a16="http://schemas.microsoft.com/office/drawing/2014/main" id="{685ADCB7-FD7F-46A0-35A1-F28EE0672342}"/>
              </a:ext>
            </a:extLst>
          </p:cNvPr>
          <p:cNvGrpSpPr/>
          <p:nvPr/>
        </p:nvGrpSpPr>
        <p:grpSpPr>
          <a:xfrm>
            <a:off x="3685137" y="1520365"/>
            <a:ext cx="5076665" cy="5337635"/>
            <a:chOff x="8001897" y="2517912"/>
            <a:chExt cx="3807499" cy="4003226"/>
          </a:xfrm>
        </p:grpSpPr>
        <p:sp>
          <p:nvSpPr>
            <p:cNvPr id="10" name="Rectangle: Rounded Corners 9">
              <a:extLst>
                <a:ext uri="{FF2B5EF4-FFF2-40B4-BE49-F238E27FC236}">
                  <a16:creationId xmlns:a16="http://schemas.microsoft.com/office/drawing/2014/main" id="{1E92BE49-07EB-0934-5A46-EB1A78054338}"/>
                </a:ext>
              </a:extLst>
            </p:cNvPr>
            <p:cNvSpPr/>
            <p:nvPr/>
          </p:nvSpPr>
          <p:spPr>
            <a:xfrm>
              <a:off x="8519278" y="2517912"/>
              <a:ext cx="2888541" cy="1657573"/>
            </a:xfrm>
            <a:custGeom>
              <a:avLst/>
              <a:gdLst>
                <a:gd name="connsiteX0" fmla="*/ 0 w 3851388"/>
                <a:gd name="connsiteY0" fmla="*/ 368357 h 2210097"/>
                <a:gd name="connsiteX1" fmla="*/ 368357 w 3851388"/>
                <a:gd name="connsiteY1" fmla="*/ 0 h 2210097"/>
                <a:gd name="connsiteX2" fmla="*/ 3483031 w 3851388"/>
                <a:gd name="connsiteY2" fmla="*/ 0 h 2210097"/>
                <a:gd name="connsiteX3" fmla="*/ 3851388 w 3851388"/>
                <a:gd name="connsiteY3" fmla="*/ 368357 h 2210097"/>
                <a:gd name="connsiteX4" fmla="*/ 3851388 w 3851388"/>
                <a:gd name="connsiteY4" fmla="*/ 1841740 h 2210097"/>
                <a:gd name="connsiteX5" fmla="*/ 3483031 w 3851388"/>
                <a:gd name="connsiteY5" fmla="*/ 2210097 h 2210097"/>
                <a:gd name="connsiteX6" fmla="*/ 368357 w 3851388"/>
                <a:gd name="connsiteY6" fmla="*/ 2210097 h 2210097"/>
                <a:gd name="connsiteX7" fmla="*/ 0 w 3851388"/>
                <a:gd name="connsiteY7" fmla="*/ 1841740 h 2210097"/>
                <a:gd name="connsiteX8" fmla="*/ 0 w 3851388"/>
                <a:gd name="connsiteY8" fmla="*/ 368357 h 22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1388" h="2210097" fill="none" extrusionOk="0">
                  <a:moveTo>
                    <a:pt x="0" y="368357"/>
                  </a:moveTo>
                  <a:cubicBezTo>
                    <a:pt x="224" y="170972"/>
                    <a:pt x="176872" y="20061"/>
                    <a:pt x="368357" y="0"/>
                  </a:cubicBezTo>
                  <a:cubicBezTo>
                    <a:pt x="1302237" y="72427"/>
                    <a:pt x="2653312" y="61419"/>
                    <a:pt x="3483031" y="0"/>
                  </a:cubicBezTo>
                  <a:cubicBezTo>
                    <a:pt x="3681435" y="-34655"/>
                    <a:pt x="3829038" y="158159"/>
                    <a:pt x="3851388" y="368357"/>
                  </a:cubicBezTo>
                  <a:cubicBezTo>
                    <a:pt x="3802116" y="954348"/>
                    <a:pt x="3966813" y="1238368"/>
                    <a:pt x="3851388" y="1841740"/>
                  </a:cubicBezTo>
                  <a:cubicBezTo>
                    <a:pt x="3852438" y="2039849"/>
                    <a:pt x="3678371" y="2201019"/>
                    <a:pt x="3483031" y="2210097"/>
                  </a:cubicBezTo>
                  <a:cubicBezTo>
                    <a:pt x="2649139" y="2239924"/>
                    <a:pt x="878506" y="2130791"/>
                    <a:pt x="368357" y="2210097"/>
                  </a:cubicBezTo>
                  <a:cubicBezTo>
                    <a:pt x="186772" y="2207627"/>
                    <a:pt x="-29829" y="2051076"/>
                    <a:pt x="0" y="1841740"/>
                  </a:cubicBezTo>
                  <a:cubicBezTo>
                    <a:pt x="-42227" y="1526289"/>
                    <a:pt x="21723" y="772405"/>
                    <a:pt x="0" y="368357"/>
                  </a:cubicBezTo>
                  <a:close/>
                </a:path>
                <a:path w="3851388" h="2210097" stroke="0" extrusionOk="0">
                  <a:moveTo>
                    <a:pt x="0" y="368357"/>
                  </a:moveTo>
                  <a:cubicBezTo>
                    <a:pt x="21936" y="170898"/>
                    <a:pt x="172491" y="15777"/>
                    <a:pt x="368357" y="0"/>
                  </a:cubicBezTo>
                  <a:cubicBezTo>
                    <a:pt x="1527163" y="123000"/>
                    <a:pt x="2739108" y="-96860"/>
                    <a:pt x="3483031" y="0"/>
                  </a:cubicBezTo>
                  <a:cubicBezTo>
                    <a:pt x="3663841" y="-17246"/>
                    <a:pt x="3858726" y="150126"/>
                    <a:pt x="3851388" y="368357"/>
                  </a:cubicBezTo>
                  <a:cubicBezTo>
                    <a:pt x="3953914" y="525031"/>
                    <a:pt x="3830532" y="1213225"/>
                    <a:pt x="3851388" y="1841740"/>
                  </a:cubicBezTo>
                  <a:cubicBezTo>
                    <a:pt x="3839098" y="2049630"/>
                    <a:pt x="3656477" y="2205188"/>
                    <a:pt x="3483031" y="2210097"/>
                  </a:cubicBezTo>
                  <a:cubicBezTo>
                    <a:pt x="2021518" y="2049390"/>
                    <a:pt x="1132058" y="2249764"/>
                    <a:pt x="368357" y="2210097"/>
                  </a:cubicBezTo>
                  <a:cubicBezTo>
                    <a:pt x="149545" y="2206992"/>
                    <a:pt x="-17403" y="2037294"/>
                    <a:pt x="0" y="1841740"/>
                  </a:cubicBezTo>
                  <a:cubicBezTo>
                    <a:pt x="-13547" y="1267083"/>
                    <a:pt x="-34293" y="866975"/>
                    <a:pt x="0" y="368357"/>
                  </a:cubicBezTo>
                  <a:close/>
                </a:path>
              </a:pathLst>
            </a:custGeom>
            <a:solidFill>
              <a:srgbClr val="FFFFCC"/>
            </a:solidFill>
            <a:ln w="38100">
              <a:solidFill>
                <a:srgbClr val="00206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365760" rtlCol="0" anchor="ctr"/>
            <a:lstStyle/>
            <a:p>
              <a:pPr algn="ctr" defTabSz="1219170">
                <a:buClr>
                  <a:srgbClr val="000000"/>
                </a:buClr>
              </a:pPr>
              <a:r>
                <a:rPr lang="en-US" sz="4800" b="1" kern="0" dirty="0">
                  <a:ln w="9525">
                    <a:solidFill>
                      <a:srgbClr val="FFFFFF"/>
                    </a:solidFill>
                    <a:prstDash val="solid"/>
                  </a:ln>
                  <a:solidFill>
                    <a:srgbClr val="002060"/>
                  </a:solidFill>
                  <a:effectLst>
                    <a:outerShdw blurRad="12700" dist="38100" dir="2700000" algn="tl" rotWithShape="0">
                      <a:srgbClr val="5C9495">
                        <a:lumMod val="60000"/>
                        <a:lumOff val="40000"/>
                      </a:srgbClr>
                    </a:outerShdw>
                  </a:effectLst>
                  <a:latin typeface="UTM Cookies" panose="02040603050506020204" pitchFamily="18" charset="0"/>
                  <a:cs typeface="Calibri" panose="020F0502020204030204" pitchFamily="34" charset="0"/>
                  <a:sym typeface="Arial"/>
                </a:rPr>
                <a:t>ĐỌC THEO NHÓM ĐÔI</a:t>
              </a:r>
            </a:p>
          </p:txBody>
        </p:sp>
        <p:grpSp>
          <p:nvGrpSpPr>
            <p:cNvPr id="11" name="Group 10">
              <a:extLst>
                <a:ext uri="{FF2B5EF4-FFF2-40B4-BE49-F238E27FC236}">
                  <a16:creationId xmlns:a16="http://schemas.microsoft.com/office/drawing/2014/main" id="{6903404C-5E97-D9BA-F2A6-DE45512348E7}"/>
                </a:ext>
              </a:extLst>
            </p:cNvPr>
            <p:cNvGrpSpPr/>
            <p:nvPr/>
          </p:nvGrpSpPr>
          <p:grpSpPr>
            <a:xfrm>
              <a:off x="8001897" y="3789019"/>
              <a:ext cx="3807499" cy="2732119"/>
              <a:chOff x="1197026" y="4232126"/>
              <a:chExt cx="3751815" cy="2630711"/>
            </a:xfrm>
          </p:grpSpPr>
          <p:pic>
            <p:nvPicPr>
              <p:cNvPr id="12" name="Picture 11">
                <a:extLst>
                  <a:ext uri="{FF2B5EF4-FFF2-40B4-BE49-F238E27FC236}">
                    <a16:creationId xmlns:a16="http://schemas.microsoft.com/office/drawing/2014/main" id="{515E4D98-F43D-02C8-F24D-EFD4D0553817}"/>
                  </a:ext>
                </a:extLst>
              </p:cNvPr>
              <p:cNvPicPr>
                <a:picLocks noChangeAspect="1"/>
              </p:cNvPicPr>
              <p:nvPr/>
            </p:nvPicPr>
            <p:blipFill>
              <a:blip r:embed="rId3"/>
              <a:stretch>
                <a:fillRect/>
              </a:stretch>
            </p:blipFill>
            <p:spPr>
              <a:xfrm>
                <a:off x="2901180" y="4246637"/>
                <a:ext cx="2047661" cy="2616200"/>
              </a:xfrm>
              <a:prstGeom prst="rect">
                <a:avLst/>
              </a:prstGeom>
            </p:spPr>
          </p:pic>
          <p:pic>
            <p:nvPicPr>
              <p:cNvPr id="13" name="Picture 12">
                <a:extLst>
                  <a:ext uri="{FF2B5EF4-FFF2-40B4-BE49-F238E27FC236}">
                    <a16:creationId xmlns:a16="http://schemas.microsoft.com/office/drawing/2014/main" id="{01930DE7-049F-E8A0-3F02-33A55A64D1F1}"/>
                  </a:ext>
                </a:extLst>
              </p:cNvPr>
              <p:cNvPicPr>
                <a:picLocks noChangeAspect="1"/>
              </p:cNvPicPr>
              <p:nvPr/>
            </p:nvPicPr>
            <p:blipFill>
              <a:blip r:embed="rId4"/>
              <a:stretch>
                <a:fillRect/>
              </a:stretch>
            </p:blipFill>
            <p:spPr>
              <a:xfrm>
                <a:off x="1197026" y="4232126"/>
                <a:ext cx="1811038" cy="2616200"/>
              </a:xfrm>
              <a:prstGeom prst="rect">
                <a:avLst/>
              </a:prstGeom>
            </p:spPr>
          </p:pic>
        </p:grpSp>
      </p:grpSp>
    </p:spTree>
    <p:extLst>
      <p:ext uri="{BB962C8B-B14F-4D97-AF65-F5344CB8AC3E}">
        <p14:creationId xmlns:p14="http://schemas.microsoft.com/office/powerpoint/2010/main" val="46544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32" presetClass="emph" presetSubtype="0" fill="hold" nodeType="withEffect">
                                  <p:stCondLst>
                                    <p:cond delay="0"/>
                                  </p:stCondLst>
                                  <p:childTnLst>
                                    <p:animRot by="120000">
                                      <p:cBhvr>
                                        <p:cTn id="15" dur="100" fill="hold">
                                          <p:stCondLst>
                                            <p:cond delay="0"/>
                                          </p:stCondLst>
                                        </p:cTn>
                                        <p:tgtEl>
                                          <p:spTgt spid="9"/>
                                        </p:tgtEl>
                                        <p:attrNameLst>
                                          <p:attrName>r</p:attrName>
                                        </p:attrNameLst>
                                      </p:cBhvr>
                                    </p:animRot>
                                    <p:animRot by="-240000">
                                      <p:cBhvr>
                                        <p:cTn id="16" dur="200" fill="hold">
                                          <p:stCondLst>
                                            <p:cond delay="200"/>
                                          </p:stCondLst>
                                        </p:cTn>
                                        <p:tgtEl>
                                          <p:spTgt spid="9"/>
                                        </p:tgtEl>
                                        <p:attrNameLst>
                                          <p:attrName>r</p:attrName>
                                        </p:attrNameLst>
                                      </p:cBhvr>
                                    </p:animRot>
                                    <p:animRot by="240000">
                                      <p:cBhvr>
                                        <p:cTn id="17" dur="200" fill="hold">
                                          <p:stCondLst>
                                            <p:cond delay="400"/>
                                          </p:stCondLst>
                                        </p:cTn>
                                        <p:tgtEl>
                                          <p:spTgt spid="9"/>
                                        </p:tgtEl>
                                        <p:attrNameLst>
                                          <p:attrName>r</p:attrName>
                                        </p:attrNameLst>
                                      </p:cBhvr>
                                    </p:animRot>
                                    <p:animRot by="-240000">
                                      <p:cBhvr>
                                        <p:cTn id="18" dur="200" fill="hold">
                                          <p:stCondLst>
                                            <p:cond delay="600"/>
                                          </p:stCondLst>
                                        </p:cTn>
                                        <p:tgtEl>
                                          <p:spTgt spid="9"/>
                                        </p:tgtEl>
                                        <p:attrNameLst>
                                          <p:attrName>r</p:attrName>
                                        </p:attrNameLst>
                                      </p:cBhvr>
                                    </p:animRot>
                                    <p:animRot by="120000">
                                      <p:cBhvr>
                                        <p:cTn id="19"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4707F326-0F80-4D28-A19F-57935B25748F"/>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四批\607060"/>
  <p:tag name="ISPRING_PRESENTATION_TITLE" val="5a81e4316b713"/>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6FAB32D4-9D1C-4694-8151-0E23D5C2918F}:257"/>
</p:tagLst>
</file>

<file path=ppt/tags/tag3.xml><?xml version="1.0" encoding="utf-8"?>
<p:tagLst xmlns:a="http://schemas.openxmlformats.org/drawingml/2006/main" xmlns:r="http://schemas.openxmlformats.org/officeDocument/2006/relationships" xmlns:p="http://schemas.openxmlformats.org/presentationml/2006/main">
  <p:tag name="GENSWF_SLIDE_UID" val="{DFFBE0F5-27F1-4478-B58F-C1E28F48F7DE}:258"/>
</p:tagLst>
</file>

<file path=ppt/tags/tag4.xml><?xml version="1.0" encoding="utf-8"?>
<p:tagLst xmlns:a="http://schemas.openxmlformats.org/drawingml/2006/main" xmlns:r="http://schemas.openxmlformats.org/officeDocument/2006/relationships" xmlns:p="http://schemas.openxmlformats.org/presentationml/2006/main">
  <p:tag name="GENSWF_SLIDE_UID" val="{D960CE40-9288-479A-8065-E377FB4B3657}:259"/>
</p:tagLst>
</file>

<file path=ppt/tags/tag5.xml><?xml version="1.0" encoding="utf-8"?>
<p:tagLst xmlns:a="http://schemas.openxmlformats.org/drawingml/2006/main" xmlns:r="http://schemas.openxmlformats.org/officeDocument/2006/relationships" xmlns:p="http://schemas.openxmlformats.org/presentationml/2006/main">
  <p:tag name="GENSWF_SLIDE_UID" val="{F1D04574-0F3A-4F96-81DF-16CF906A4A65}:260"/>
</p:tagLst>
</file>

<file path=ppt/tags/tag6.xml><?xml version="1.0" encoding="utf-8"?>
<p:tagLst xmlns:a="http://schemas.openxmlformats.org/drawingml/2006/main" xmlns:r="http://schemas.openxmlformats.org/officeDocument/2006/relationships" xmlns:p="http://schemas.openxmlformats.org/presentationml/2006/main">
  <p:tag name="GENSWF_SLIDE_UID" val="{3C1C1AA4-87EC-4309-A387-647334BAA3C0}:261"/>
</p:tagLst>
</file>

<file path=ppt/tags/tag7.xml><?xml version="1.0" encoding="utf-8"?>
<p:tagLst xmlns:a="http://schemas.openxmlformats.org/drawingml/2006/main" xmlns:r="http://schemas.openxmlformats.org/officeDocument/2006/relationships" xmlns:p="http://schemas.openxmlformats.org/presentationml/2006/main">
  <p:tag name="GENSWF_SLIDE_UID" val="{F0C4CAF9-5FE7-4514-B46E-4C36FE702A19}:26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all Vibes Stickers fo Marketing by Slidesgo">
  <a:themeElements>
    <a:clrScheme name="Simple Light">
      <a:dk1>
        <a:srgbClr val="78302E"/>
      </a:dk1>
      <a:lt1>
        <a:srgbClr val="FFFFFF"/>
      </a:lt1>
      <a:dk2>
        <a:srgbClr val="FFD7B5"/>
      </a:dk2>
      <a:lt2>
        <a:srgbClr val="A3376C"/>
      </a:lt2>
      <a:accent1>
        <a:srgbClr val="C25F7F"/>
      </a:accent1>
      <a:accent2>
        <a:srgbClr val="FF9E00"/>
      </a:accent2>
      <a:accent3>
        <a:srgbClr val="FDAD00"/>
      </a:accent3>
      <a:accent4>
        <a:srgbClr val="F01526"/>
      </a:accent4>
      <a:accent5>
        <a:srgbClr val="5C9495"/>
      </a:accent5>
      <a:accent6>
        <a:srgbClr val="7ABEAE"/>
      </a:accent6>
      <a:hlink>
        <a:srgbClr val="7830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178</TotalTime>
  <Words>698</Words>
  <PresentationFormat>Widescreen</PresentationFormat>
  <Paragraphs>122</Paragraphs>
  <Slides>21</Slides>
  <Notes>20</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21</vt:i4>
      </vt:variant>
    </vt:vector>
  </HeadingPairs>
  <TitlesOfParts>
    <vt:vector size="44" baseType="lpstr">
      <vt:lpstr>等线</vt:lpstr>
      <vt:lpstr>等线 Light</vt:lpstr>
      <vt:lpstr>微软雅黑</vt:lpstr>
      <vt:lpstr>#9Slide05 Phobia</vt:lpstr>
      <vt:lpstr>#9Slide05 SVNClementine</vt:lpstr>
      <vt:lpstr>Anaheim</vt:lpstr>
      <vt:lpstr>Arial</vt:lpstr>
      <vt:lpstr>Berlin Sans FB Demi</vt:lpstr>
      <vt:lpstr>Calibri</vt:lpstr>
      <vt:lpstr>Calibri Light</vt:lpstr>
      <vt:lpstr>Fredoka One</vt:lpstr>
      <vt:lpstr>Hammersmith One</vt:lpstr>
      <vt:lpstr>Quicksand SemiBold</vt:lpstr>
      <vt:lpstr>SVN-Hole Hearted</vt:lpstr>
      <vt:lpstr>Times New Roman</vt:lpstr>
      <vt:lpstr>UTM Avo</vt:lpstr>
      <vt:lpstr>UTM Cookies</vt:lpstr>
      <vt:lpstr>UTM Duepuntozero</vt:lpstr>
      <vt:lpstr>UVN Banh Mi</vt:lpstr>
      <vt:lpstr>Office 主题​​</vt:lpstr>
      <vt:lpstr>1_Office 主题​​</vt:lpstr>
      <vt:lpstr>Office Theme</vt:lpstr>
      <vt:lpstr>Fall Vibes Stickers fo Marketing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 HƯƠNG 0354473852</dc:creator>
  <dcterms:created xsi:type="dcterms:W3CDTF">2017-08-27T07:51:00Z</dcterms:created>
  <dcterms:modified xsi:type="dcterms:W3CDTF">2023-02-17T01:56:43Z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